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 id="2147483713" r:id="rId3"/>
    <p:sldMasterId id="2147483737" r:id="rId4"/>
    <p:sldMasterId id="2147483764" r:id="rId5"/>
    <p:sldMasterId id="2147483791" r:id="rId6"/>
  </p:sldMasterIdLst>
  <p:notesMasterIdLst>
    <p:notesMasterId r:id="rId15"/>
  </p:notesMasterIdLst>
  <p:handoutMasterIdLst>
    <p:handoutMasterId r:id="rId16"/>
  </p:handoutMasterIdLst>
  <p:sldIdLst>
    <p:sldId id="258" r:id="rId7"/>
    <p:sldId id="373" r:id="rId8"/>
    <p:sldId id="401" r:id="rId9"/>
    <p:sldId id="403" r:id="rId10"/>
    <p:sldId id="394" r:id="rId11"/>
    <p:sldId id="398" r:id="rId12"/>
    <p:sldId id="402" r:id="rId13"/>
    <p:sldId id="335" r:id="rId14"/>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7" autoAdjust="0"/>
    <p:restoredTop sz="95274" autoAdjust="0"/>
  </p:normalViewPr>
  <p:slideViewPr>
    <p:cSldViewPr snapToGrid="0" snapToObjects="1">
      <p:cViewPr varScale="1">
        <p:scale>
          <a:sx n="110" d="100"/>
          <a:sy n="110" d="100"/>
        </p:scale>
        <p:origin x="1638" y="102"/>
      </p:cViewPr>
      <p:guideLst>
        <p:guide orient="horz" pos="2160"/>
        <p:guide pos="2880"/>
      </p:guideLst>
    </p:cSldViewPr>
  </p:slideViewPr>
  <p:outlineViewPr>
    <p:cViewPr>
      <p:scale>
        <a:sx n="33" d="100"/>
        <a:sy n="33" d="100"/>
      </p:scale>
      <p:origin x="0" y="-582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F422338D-B473-4059-802A-A1AD904C584D}" type="datetimeFigureOut">
              <a:rPr lang="en-US" smtClean="0"/>
              <a:t>11/28/2019</a:t>
            </a:fld>
            <a:endParaRPr lang="en-US"/>
          </a:p>
        </p:txBody>
      </p:sp>
      <p:sp>
        <p:nvSpPr>
          <p:cNvPr id="4" name="Espace réservé du pied de page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4C1ADE6C-1B95-4A6C-A73C-005648D2B9B3}" type="slidenum">
              <a:rPr lang="en-US" smtClean="0"/>
              <a:t>‹N°›</a:t>
            </a:fld>
            <a:endParaRPr lang="en-US"/>
          </a:p>
        </p:txBody>
      </p:sp>
    </p:spTree>
    <p:extLst>
      <p:ext uri="{BB962C8B-B14F-4D97-AF65-F5344CB8AC3E}">
        <p14:creationId xmlns:p14="http://schemas.microsoft.com/office/powerpoint/2010/main" val="989268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9665241-D127-440F-855F-01208AB78F04}" type="datetimeFigureOut">
              <a:rPr lang="fr-FR" smtClean="0"/>
              <a:t>28/11/2019</a:t>
            </a:fld>
            <a:endParaRPr lang="fr-FR"/>
          </a:p>
        </p:txBody>
      </p:sp>
      <p:sp>
        <p:nvSpPr>
          <p:cNvPr id="4" name="Espace réservé de l'image des diapositives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8EECCC2-9926-4B95-A141-5AC8E3D59A5C}" type="slidenum">
              <a:rPr lang="fr-FR" smtClean="0"/>
              <a:t>‹N°›</a:t>
            </a:fld>
            <a:endParaRPr lang="fr-FR"/>
          </a:p>
        </p:txBody>
      </p:sp>
    </p:spTree>
    <p:extLst>
      <p:ext uri="{BB962C8B-B14F-4D97-AF65-F5344CB8AC3E}">
        <p14:creationId xmlns:p14="http://schemas.microsoft.com/office/powerpoint/2010/main" val="364037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8EECCC2-9926-4B95-A141-5AC8E3D59A5C}" type="slidenum">
              <a:rPr lang="fr-FR" smtClean="0"/>
              <a:t>1</a:t>
            </a:fld>
            <a:endParaRPr lang="fr-FR" dirty="0"/>
          </a:p>
        </p:txBody>
      </p:sp>
    </p:spTree>
    <p:extLst>
      <p:ext uri="{BB962C8B-B14F-4D97-AF65-F5344CB8AC3E}">
        <p14:creationId xmlns:p14="http://schemas.microsoft.com/office/powerpoint/2010/main" val="320387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38EECCC2-9926-4B95-A141-5AC8E3D59A5C}" type="slidenum">
              <a:rPr lang="fr-FR" smtClean="0"/>
              <a:t>5</a:t>
            </a:fld>
            <a:endParaRPr lang="fr-FR"/>
          </a:p>
        </p:txBody>
      </p:sp>
    </p:spTree>
    <p:extLst>
      <p:ext uri="{BB962C8B-B14F-4D97-AF65-F5344CB8AC3E}">
        <p14:creationId xmlns:p14="http://schemas.microsoft.com/office/powerpoint/2010/main" val="2132144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2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oleObject" Target="../embeddings/oleObject2.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1 ">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0" y="2059200"/>
            <a:ext cx="9144000" cy="1278000"/>
          </a:xfrm>
        </p:spPr>
        <p:txBody>
          <a:bodyPr anchor="t" anchorCtr="0"/>
          <a:lstStyle>
            <a:lvl1pPr algn="ctr">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3602038"/>
            <a:ext cx="3083858" cy="400110"/>
          </a:xfrm>
        </p:spPr>
        <p:txBody>
          <a:bodyPr>
            <a:spAutoFit/>
          </a:bodyPr>
          <a:lstStyle>
            <a:lvl1pPr marL="0" indent="0" algn="ctr">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8" name="object 24"/>
          <p:cNvSpPr/>
          <p:nvPr userDrawn="1"/>
        </p:nvSpPr>
        <p:spPr>
          <a:xfrm>
            <a:off x="3551364" y="4174795"/>
            <a:ext cx="2224874" cy="88320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pic>
        <p:nvPicPr>
          <p:cNvPr id="9" name="Imag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3651" y="6302948"/>
            <a:ext cx="1207949" cy="173418"/>
          </a:xfrm>
          <a:prstGeom prst="rect">
            <a:avLst/>
          </a:prstGeom>
        </p:spPr>
      </p:pic>
      <p:sp>
        <p:nvSpPr>
          <p:cNvPr id="5"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0563" y="423307"/>
            <a:ext cx="2136298" cy="550925"/>
          </a:xfrm>
          <a:prstGeom prst="rect">
            <a:avLst/>
          </a:prstGeom>
        </p:spPr>
      </p:pic>
    </p:spTree>
    <p:extLst>
      <p:ext uri="{BB962C8B-B14F-4D97-AF65-F5344CB8AC3E}">
        <p14:creationId xmlns:p14="http://schemas.microsoft.com/office/powerpoint/2010/main" val="1946881731"/>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11"/>
          <p:cNvSpPr>
            <a:spLocks noGrp="1"/>
          </p:cNvSpPr>
          <p:nvPr>
            <p:ph type="body" sz="quarter" idx="15"/>
          </p:nvPr>
        </p:nvSpPr>
        <p:spPr>
          <a:xfrm>
            <a:off x="4921599"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Espace réservé de la date 16"/>
          <p:cNvSpPr>
            <a:spLocks noGrp="1"/>
          </p:cNvSpPr>
          <p:nvPr>
            <p:ph type="dt" sz="half" idx="17"/>
          </p:nvPr>
        </p:nvSpPr>
        <p:spPr/>
        <p:txBody>
          <a:bodyPr/>
          <a:lstStyle/>
          <a:p>
            <a:r>
              <a:rPr lang="fr-FR"/>
              <a:t>November 26th  2019</a:t>
            </a:r>
            <a:endParaRPr lang="fr-F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1375193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1079499" y="1308098"/>
            <a:ext cx="2592000" cy="4500000"/>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marL="0" indent="0">
              <a:spcBef>
                <a:spcPts val="0"/>
              </a:spcBef>
              <a:buNone/>
              <a:defRPr sz="1600" cap="all" baseline="0">
                <a:solidFill>
                  <a:schemeClr val="accent1"/>
                </a:solidFill>
              </a:defRPr>
            </a:lvl2pPr>
            <a:lvl5pPr>
              <a:defRPr/>
            </a:lvl5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8"/>
          </p:nvPr>
        </p:nvSpPr>
        <p:spPr/>
        <p:txBody>
          <a:bodyPr/>
          <a:lstStyle/>
          <a:p>
            <a:r>
              <a:rPr lang="fr-FR"/>
              <a:t>November 26th  2019</a:t>
            </a:r>
            <a:endParaRPr dirty="0"/>
          </a:p>
        </p:txBody>
      </p:sp>
      <p:sp>
        <p:nvSpPr>
          <p:cNvPr id="15" name="Espace réservé du pied de page 14"/>
          <p:cNvSpPr>
            <a:spLocks noGrp="1"/>
          </p:cNvSpPr>
          <p:nvPr>
            <p:ph type="ftr" sz="quarter" idx="19"/>
          </p:nvPr>
        </p:nvSpPr>
        <p:spPr/>
        <p:txBody>
          <a:bodyPr/>
          <a:lstStyle/>
          <a:p>
            <a:r>
              <a:rPr lang="fr-FR"/>
              <a:t>CIB BCP </a:t>
            </a:r>
            <a:endParaRPr lang="fr-FR" dirty="0"/>
          </a:p>
        </p:txBody>
      </p:sp>
      <p:sp>
        <p:nvSpPr>
          <p:cNvPr id="16" name="Espace réservé du numéro de diapositive 15"/>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5751132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815788" y="2589163"/>
            <a:ext cx="5470712" cy="325464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5" name="Espace réservé de la date 14"/>
          <p:cNvSpPr>
            <a:spLocks noGrp="1"/>
          </p:cNvSpPr>
          <p:nvPr>
            <p:ph type="dt" sz="half" idx="19"/>
          </p:nvPr>
        </p:nvSpPr>
        <p:spPr/>
        <p:txBody>
          <a:bodyPr/>
          <a:lstStyle/>
          <a:p>
            <a:r>
              <a:rPr lang="fr-FR"/>
              <a:t>November 26th  2019</a:t>
            </a:r>
            <a:endParaRP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7472187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3906278" y="1760622"/>
            <a:ext cx="2127486" cy="2793713"/>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4" name="Espace réservé de la date 13"/>
          <p:cNvSpPr>
            <a:spLocks noGrp="1"/>
          </p:cNvSpPr>
          <p:nvPr>
            <p:ph type="dt" sz="half" idx="19"/>
          </p:nvPr>
        </p:nvSpPr>
        <p:spPr/>
        <p:txBody>
          <a:bodyPr/>
          <a:lstStyle/>
          <a:p>
            <a:r>
              <a:rPr lang="fr-FR"/>
              <a:t>November 26th  2019</a:t>
            </a:r>
            <a:endParaRPr dirty="0"/>
          </a:p>
        </p:txBody>
      </p:sp>
      <p:sp>
        <p:nvSpPr>
          <p:cNvPr id="15" name="Espace réservé du pied de page 14"/>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9811043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graphique 3"/>
          <p:cNvSpPr>
            <a:spLocks noGrp="1"/>
          </p:cNvSpPr>
          <p:nvPr>
            <p:ph type="chart" sz="quarter" idx="15"/>
          </p:nvPr>
        </p:nvSpPr>
        <p:spPr>
          <a:xfrm>
            <a:off x="3783100" y="1671583"/>
            <a:ext cx="2365200"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5" name="Espace réservé du graphique 3"/>
          <p:cNvSpPr>
            <a:spLocks noGrp="1"/>
          </p:cNvSpPr>
          <p:nvPr>
            <p:ph type="chart" sz="quarter" idx="16"/>
          </p:nvPr>
        </p:nvSpPr>
        <p:spPr>
          <a:xfrm>
            <a:off x="1079497"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6" name="Espace réservé du graphique 3"/>
          <p:cNvSpPr>
            <a:spLocks noGrp="1"/>
          </p:cNvSpPr>
          <p:nvPr>
            <p:ph type="chart" sz="quarter" idx="17"/>
          </p:nvPr>
        </p:nvSpPr>
        <p:spPr>
          <a:xfrm>
            <a:off x="6485263"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
        <p:nvSpPr>
          <p:cNvPr id="13" name="Espace réservé de la date 12"/>
          <p:cNvSpPr>
            <a:spLocks noGrp="1"/>
          </p:cNvSpPr>
          <p:nvPr>
            <p:ph type="dt" sz="half" idx="20"/>
          </p:nvPr>
        </p:nvSpPr>
        <p:spPr/>
        <p:txBody>
          <a:bodyPr/>
          <a:lstStyle/>
          <a:p>
            <a:r>
              <a:rPr lang="fr-FR"/>
              <a:t>November 26th  2019</a:t>
            </a:r>
            <a:endParaRPr dirty="0"/>
          </a:p>
        </p:txBody>
      </p:sp>
      <p:sp>
        <p:nvSpPr>
          <p:cNvPr id="14" name="Espace réservé du pied de page 13"/>
          <p:cNvSpPr>
            <a:spLocks noGrp="1"/>
          </p:cNvSpPr>
          <p:nvPr>
            <p:ph type="ftr" sz="quarter" idx="21"/>
          </p:nvPr>
        </p:nvSpPr>
        <p:spPr/>
        <p:txBody>
          <a:bodyPr/>
          <a:lstStyle/>
          <a:p>
            <a:r>
              <a:rPr lang="fr-FR"/>
              <a:t>CIB BCP </a:t>
            </a:r>
            <a:endParaRPr lang="fr-FR" dirty="0"/>
          </a:p>
        </p:txBody>
      </p:sp>
      <p:sp>
        <p:nvSpPr>
          <p:cNvPr id="19" name="Espace réservé du numéro de diapositive 18"/>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8165824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e la date 12"/>
          <p:cNvSpPr>
            <a:spLocks noGrp="1"/>
          </p:cNvSpPr>
          <p:nvPr>
            <p:ph type="dt" sz="half" idx="16"/>
          </p:nvPr>
        </p:nvSpPr>
        <p:spPr/>
        <p:txBody>
          <a:bodyPr/>
          <a:lstStyle/>
          <a:p>
            <a:r>
              <a:rPr lang="fr-FR"/>
              <a:t>November 26th  2019</a:t>
            </a:r>
            <a:endParaRPr dirty="0"/>
          </a:p>
        </p:txBody>
      </p:sp>
      <p:sp>
        <p:nvSpPr>
          <p:cNvPr id="14" name="Espace réservé du pied de page 13"/>
          <p:cNvSpPr>
            <a:spLocks noGrp="1"/>
          </p:cNvSpPr>
          <p:nvPr>
            <p:ph type="ftr" sz="quarter" idx="17"/>
          </p:nvPr>
        </p:nvSpPr>
        <p:spPr/>
        <p:txBody>
          <a:bodyPr/>
          <a:lstStyle/>
          <a:p>
            <a:r>
              <a:rPr lang="fr-FR"/>
              <a:t>CIB BCP </a:t>
            </a:r>
            <a:endParaRPr lang="fr-FR" dirty="0"/>
          </a:p>
        </p:txBody>
      </p:sp>
      <p:sp>
        <p:nvSpPr>
          <p:cNvPr id="15" name="Espace réservé du numéro de diapositive 14"/>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2832666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u graphique 3"/>
          <p:cNvSpPr>
            <a:spLocks noGrp="1"/>
          </p:cNvSpPr>
          <p:nvPr>
            <p:ph type="chart" sz="quarter" idx="16"/>
          </p:nvPr>
        </p:nvSpPr>
        <p:spPr>
          <a:xfrm>
            <a:off x="1079498" y="3892269"/>
            <a:ext cx="7777164" cy="2095837"/>
          </a:xfrm>
        </p:spPr>
        <p:txBody>
          <a:bodyPr/>
          <a:lstStyle>
            <a:lvl1pPr>
              <a:defRPr sz="1600" b="0">
                <a:solidFill>
                  <a:schemeClr val="tx1">
                    <a:lumMod val="65000"/>
                    <a:lumOff val="35000"/>
                  </a:schemeClr>
                </a:solidFill>
              </a:defRPr>
            </a:lvl1pPr>
          </a:lstStyle>
          <a:p>
            <a:r>
              <a:rPr lang="fr-FR"/>
              <a:t>Cliquez sur l'icône pour ajouter un graphique</a:t>
            </a:r>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
        <p:nvSpPr>
          <p:cNvPr id="16" name="Espace réservé de la date 15"/>
          <p:cNvSpPr>
            <a:spLocks noGrp="1"/>
          </p:cNvSpPr>
          <p:nvPr>
            <p:ph type="dt" sz="half" idx="19"/>
          </p:nvPr>
        </p:nvSpPr>
        <p:spPr/>
        <p:txBody>
          <a:bodyPr/>
          <a:lstStyle/>
          <a:p>
            <a:r>
              <a:rPr lang="fr-FR"/>
              <a:t>November 26th  2019</a:t>
            </a:r>
            <a:endParaRP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035639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1" name="Espace réservé de la date 10"/>
          <p:cNvSpPr>
            <a:spLocks noGrp="1"/>
          </p:cNvSpPr>
          <p:nvPr>
            <p:ph type="dt" sz="half" idx="22"/>
          </p:nvPr>
        </p:nvSpPr>
        <p:spPr/>
        <p:txBody>
          <a:bodyPr/>
          <a:lstStyle/>
          <a:p>
            <a:r>
              <a:rPr lang="fr-FR"/>
              <a:t>November 26th  2019</a:t>
            </a:r>
            <a:endParaRPr dirty="0"/>
          </a:p>
        </p:txBody>
      </p:sp>
      <p:sp>
        <p:nvSpPr>
          <p:cNvPr id="13" name="Espace réservé du pied de page 12"/>
          <p:cNvSpPr>
            <a:spLocks noGrp="1"/>
          </p:cNvSpPr>
          <p:nvPr>
            <p:ph type="ftr" sz="quarter" idx="23"/>
          </p:nvPr>
        </p:nvSpPr>
        <p:spPr/>
        <p:txBody>
          <a:bodyPr/>
          <a:lstStyle/>
          <a:p>
            <a:r>
              <a:rPr lang="fr-FR"/>
              <a:t>CIB BCP </a:t>
            </a:r>
            <a:endParaRPr lang="fr-FR" dirty="0"/>
          </a:p>
        </p:txBody>
      </p:sp>
      <p:sp>
        <p:nvSpPr>
          <p:cNvPr id="14" name="Espace réservé du numéro de diapositive 13"/>
          <p:cNvSpPr>
            <a:spLocks noGrp="1"/>
          </p:cNvSpPr>
          <p:nvPr>
            <p:ph type="sldNum" sz="quarter" idx="24"/>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355099378"/>
      </p:ext>
    </p:extLst>
  </p:cSld>
  <p:clrMapOvr>
    <a:masterClrMapping/>
  </p:clrMapOvr>
  <p:extLst mod="1">
    <p:ext uri="{DCECCB84-F9BA-43D5-87BE-67443E8EF086}">
      <p15:sldGuideLst xmlns:p15="http://schemas.microsoft.com/office/powerpoint/2012/main">
        <p15:guide id="1" orient="horz" pos="2040"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marL="0" indent="0" algn="l">
              <a:lnSpc>
                <a:spcPct val="85000"/>
              </a:lnSpc>
              <a:spcBef>
                <a:spcPts val="0"/>
              </a:spcBef>
              <a:buNone/>
              <a:defRPr sz="1100" b="0" cap="none" baseline="0">
                <a:solidFill>
                  <a:schemeClr val="tx1"/>
                </a:solidFill>
              </a:defRPr>
            </a:lvl2pPr>
            <a:lvl3pPr marL="0" indent="0" algn="l">
              <a:lnSpc>
                <a:spcPct val="85000"/>
              </a:lnSpc>
              <a:spcBef>
                <a:spcPts val="0"/>
              </a:spcBef>
              <a:buNone/>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marL="0" indent="0" algn="l">
              <a:lnSpc>
                <a:spcPct val="85000"/>
              </a:lnSpc>
              <a:spcBef>
                <a:spcPts val="0"/>
              </a:spcBef>
              <a:buNone/>
              <a:defRPr sz="1100" b="0" cap="none" baseline="0">
                <a:solidFill>
                  <a:schemeClr val="bg1"/>
                </a:solidFill>
              </a:defRPr>
            </a:lvl2pPr>
            <a:lvl3pPr marL="0" indent="0" algn="l">
              <a:lnSpc>
                <a:spcPct val="85000"/>
              </a:lnSpc>
              <a:spcBef>
                <a:spcPts val="0"/>
              </a:spcBef>
              <a:buNone/>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marL="0" indent="0">
              <a:spcBef>
                <a:spcPts val="0"/>
              </a:spcBef>
              <a:buNone/>
              <a:defRPr sz="1000" b="0" cap="all" baseline="0"/>
            </a:lvl2pPr>
          </a:lstStyle>
          <a:p>
            <a:pPr lvl="0"/>
            <a:r>
              <a:rPr lang="fr-FR"/>
              <a:t>#</a:t>
            </a:r>
          </a:p>
          <a:p>
            <a:pPr lvl="1"/>
            <a:r>
              <a:rPr lang="fr-FR"/>
              <a:t>Deuxième niveau</a:t>
            </a:r>
          </a:p>
        </p:txBody>
      </p:sp>
      <p:sp>
        <p:nvSpPr>
          <p:cNvPr id="12" name="Espace réservé de la date 11"/>
          <p:cNvSpPr>
            <a:spLocks noGrp="1"/>
          </p:cNvSpPr>
          <p:nvPr>
            <p:ph type="dt" sz="half" idx="20"/>
          </p:nvPr>
        </p:nvSpPr>
        <p:spPr/>
        <p:txBody>
          <a:bodyPr/>
          <a:lstStyle/>
          <a:p>
            <a:r>
              <a:rPr lang="fr-FR"/>
              <a:t>November 26th  2019</a:t>
            </a:r>
            <a:endParaRPr dirty="0"/>
          </a:p>
        </p:txBody>
      </p:sp>
      <p:sp>
        <p:nvSpPr>
          <p:cNvPr id="13" name="Espace réservé du pied de page 12"/>
          <p:cNvSpPr>
            <a:spLocks noGrp="1"/>
          </p:cNvSpPr>
          <p:nvPr>
            <p:ph type="ftr" sz="quarter" idx="21"/>
          </p:nvPr>
        </p:nvSpPr>
        <p:spPr/>
        <p:txBody>
          <a:bodyPr/>
          <a:lstStyle/>
          <a:p>
            <a:r>
              <a:rPr lang="fr-FR"/>
              <a:t>CIB BCP </a:t>
            </a:r>
            <a:endParaRPr lang="fr-FR" dirty="0"/>
          </a:p>
        </p:txBody>
      </p:sp>
      <p:sp>
        <p:nvSpPr>
          <p:cNvPr id="14" name="Espace réservé du numéro de diapositive 13"/>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928534012"/>
      </p:ext>
    </p:extLst>
  </p:cSld>
  <p:clrMapOvr>
    <a:masterClrMapping/>
  </p:clrMapOvr>
  <p:extLst mod="1">
    <p:ext uri="{DCECCB84-F9BA-43D5-87BE-67443E8EF086}">
      <p15:sldGuideLst xmlns:p15="http://schemas.microsoft.com/office/powerpoint/2012/main">
        <p15:guide id="1" orient="horz" pos="2047"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marL="0" indent="0" algn="just">
              <a:lnSpc>
                <a:spcPct val="110000"/>
              </a:lnSpc>
              <a:spcBef>
                <a:spcPts val="600"/>
              </a:spcBef>
              <a:buNone/>
              <a:defRPr sz="1000" b="0">
                <a:solidFill>
                  <a:schemeClr val="tx1"/>
                </a:solidFill>
              </a:defRPr>
            </a:lvl2pPr>
          </a:lstStyle>
          <a:p>
            <a:pPr lvl="0"/>
            <a:r>
              <a:rPr lang="fr-FR"/>
              <a:t>Modifiez les styles du texte du masque</a:t>
            </a:r>
          </a:p>
          <a:p>
            <a:pPr lvl="1"/>
            <a:r>
              <a:rPr lang="fr-FR"/>
              <a:t>Deuxième niveau</a:t>
            </a:r>
          </a:p>
        </p:txBody>
      </p:sp>
      <p:sp>
        <p:nvSpPr>
          <p:cNvPr id="10" name="Espace réservé de la date 9"/>
          <p:cNvSpPr>
            <a:spLocks noGrp="1"/>
          </p:cNvSpPr>
          <p:nvPr>
            <p:ph type="dt" sz="half" idx="14"/>
          </p:nvPr>
        </p:nvSpPr>
        <p:spPr/>
        <p:txBody>
          <a:bodyPr/>
          <a:lstStyle/>
          <a:p>
            <a:r>
              <a:rPr lang="fr-FR"/>
              <a:t>November 26th  2019</a:t>
            </a:r>
            <a:endParaRPr dirty="0"/>
          </a:p>
        </p:txBody>
      </p:sp>
      <p:sp>
        <p:nvSpPr>
          <p:cNvPr id="11" name="Espace réservé du pied de page 10"/>
          <p:cNvSpPr>
            <a:spLocks noGrp="1"/>
          </p:cNvSpPr>
          <p:nvPr>
            <p:ph type="ftr" sz="quarter" idx="15"/>
          </p:nvPr>
        </p:nvSpPr>
        <p:spPr/>
        <p:txBody>
          <a:bodyPr/>
          <a:lstStyle/>
          <a:p>
            <a:r>
              <a:rPr lang="fr-FR"/>
              <a:t>CIB BCP </a:t>
            </a:r>
            <a:endParaRPr lang="fr-FR" dirty="0"/>
          </a:p>
        </p:txBody>
      </p:sp>
      <p:sp>
        <p:nvSpPr>
          <p:cNvPr id="12" name="Espace réservé du numéro de diapositive 11"/>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8774148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3" name="Espace réservé du texte 2"/>
          <p:cNvSpPr>
            <a:spLocks noGrp="1"/>
          </p:cNvSpPr>
          <p:nvPr>
            <p:ph type="body" sz="quarter" idx="10"/>
          </p:nvPr>
        </p:nvSpPr>
        <p:spPr>
          <a:xfrm>
            <a:off x="3665304" y="1281446"/>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16" name="Espace réservé du texte 2"/>
          <p:cNvSpPr>
            <a:spLocks noGrp="1"/>
          </p:cNvSpPr>
          <p:nvPr>
            <p:ph type="body" sz="quarter" idx="11"/>
          </p:nvPr>
        </p:nvSpPr>
        <p:spPr>
          <a:xfrm>
            <a:off x="3665304" y="4589351"/>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a:solidFill>
                  <a:srgbClr val="707372"/>
                </a:solidFill>
              </a:rPr>
              <a:t>CONTACT</a:t>
            </a:r>
          </a:p>
        </p:txBody>
      </p:sp>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9477" y="5903786"/>
            <a:ext cx="840000" cy="251999"/>
          </a:xfrm>
          <a:prstGeom prst="rect">
            <a:avLst/>
          </a:prstGeom>
        </p:spPr>
      </p:pic>
    </p:spTree>
    <p:extLst>
      <p:ext uri="{BB962C8B-B14F-4D97-AF65-F5344CB8AC3E}">
        <p14:creationId xmlns:p14="http://schemas.microsoft.com/office/powerpoint/2010/main" val="286677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marL="0" indent="0">
              <a:lnSpc>
                <a:spcPct val="80000"/>
              </a:lnSpc>
              <a:spcBef>
                <a:spcPts val="0"/>
              </a:spcBef>
              <a:buNone/>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7" name="Espace réservé de la date 16"/>
          <p:cNvSpPr>
            <a:spLocks noGrp="1"/>
          </p:cNvSpPr>
          <p:nvPr>
            <p:ph type="dt" sz="half" idx="17"/>
          </p:nvPr>
        </p:nvSpPr>
        <p:spPr/>
        <p:txBody>
          <a:bodyPr/>
          <a:lstStyle/>
          <a:p>
            <a:r>
              <a:rPr lang="fr-FR"/>
              <a:t>November 26th  2019</a:t>
            </a:r>
            <a:endParaRPr lang="fr-F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3285487859"/>
      </p:ext>
    </p:extLst>
  </p:cSld>
  <p:clrMapOvr>
    <a:masterClrMapping/>
  </p:clrMapOvr>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uverture 1 ">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0" y="2059200"/>
            <a:ext cx="9144000" cy="1278000"/>
          </a:xfrm>
        </p:spPr>
        <p:txBody>
          <a:bodyPr anchor="t" anchorCtr="0"/>
          <a:lstStyle>
            <a:lvl1pPr algn="ctr">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3602038"/>
            <a:ext cx="3083858" cy="400110"/>
          </a:xfrm>
        </p:spPr>
        <p:txBody>
          <a:bodyPr>
            <a:spAutoFit/>
          </a:bodyPr>
          <a:lstStyle>
            <a:lvl1pPr marL="0" indent="0" algn="ctr">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8" name="object 24"/>
          <p:cNvSpPr/>
          <p:nvPr userDrawn="1"/>
        </p:nvSpPr>
        <p:spPr>
          <a:xfrm>
            <a:off x="3551364" y="4174795"/>
            <a:ext cx="2224874" cy="88320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pic>
        <p:nvPicPr>
          <p:cNvPr id="9" name="Imag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3651" y="6302948"/>
            <a:ext cx="1207949" cy="173418"/>
          </a:xfrm>
          <a:prstGeom prst="rect">
            <a:avLst/>
          </a:prstGeom>
        </p:spPr>
      </p:pic>
      <p:sp>
        <p:nvSpPr>
          <p:cNvPr id="5"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0563" y="423307"/>
            <a:ext cx="2136298" cy="550925"/>
          </a:xfrm>
          <a:prstGeom prst="rect">
            <a:avLst/>
          </a:prstGeom>
        </p:spPr>
      </p:pic>
    </p:spTree>
    <p:extLst>
      <p:ext uri="{BB962C8B-B14F-4D97-AF65-F5344CB8AC3E}">
        <p14:creationId xmlns:p14="http://schemas.microsoft.com/office/powerpoint/2010/main" val="2762008532"/>
      </p:ext>
    </p:extLst>
  </p:cSld>
  <p:clrMapOvr>
    <a:masterClrMapping/>
  </p:clrMapOvr>
  <p:extLst mod="1">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uverture 2">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970000" y="21672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43020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0678" y="6302948"/>
            <a:ext cx="1207949" cy="173418"/>
          </a:xfrm>
          <a:prstGeom prst="rect">
            <a:avLst/>
          </a:prstGeom>
        </p:spPr>
      </p:pic>
      <p:pic>
        <p:nvPicPr>
          <p:cNvPr id="14" name="Imag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0294936">
            <a:off x="-453097" y="2112231"/>
            <a:ext cx="3835157" cy="2005922"/>
          </a:xfrm>
          <a:prstGeom prst="rect">
            <a:avLst/>
          </a:prstGeom>
        </p:spPr>
      </p:pic>
      <p:sp>
        <p:nvSpPr>
          <p:cNvPr id="13"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22092" y="421198"/>
            <a:ext cx="2136298" cy="550925"/>
          </a:xfrm>
          <a:prstGeom prst="rect">
            <a:avLst/>
          </a:prstGeom>
        </p:spPr>
      </p:pic>
    </p:spTree>
    <p:extLst>
      <p:ext uri="{BB962C8B-B14F-4D97-AF65-F5344CB8AC3E}">
        <p14:creationId xmlns:p14="http://schemas.microsoft.com/office/powerpoint/2010/main" val="23807591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ouverture 3">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rot="8169872">
            <a:off x="-409943" y="-2474676"/>
            <a:ext cx="8509073" cy="6298988"/>
          </a:xfrm>
          <a:custGeom>
            <a:avLst/>
            <a:gdLst>
              <a:gd name="connsiteX0" fmla="*/ 6560391 w 8509073"/>
              <a:gd name="connsiteY0" fmla="*/ 6298988 h 6298988"/>
              <a:gd name="connsiteX1" fmla="*/ 0 w 8509073"/>
              <a:gd name="connsiteY1" fmla="*/ 0 h 6298988"/>
              <a:gd name="connsiteX2" fmla="*/ 8509073 w 8509073"/>
              <a:gd name="connsiteY2" fmla="*/ 0 h 6298988"/>
              <a:gd name="connsiteX3" fmla="*/ 8509073 w 8509073"/>
              <a:gd name="connsiteY3" fmla="*/ 4269438 h 6298988"/>
            </a:gdLst>
            <a:ahLst/>
            <a:cxnLst>
              <a:cxn ang="0">
                <a:pos x="connsiteX0" y="connsiteY0"/>
              </a:cxn>
              <a:cxn ang="0">
                <a:pos x="connsiteX1" y="connsiteY1"/>
              </a:cxn>
              <a:cxn ang="0">
                <a:pos x="connsiteX2" y="connsiteY2"/>
              </a:cxn>
              <a:cxn ang="0">
                <a:pos x="connsiteX3" y="connsiteY3"/>
              </a:cxn>
            </a:cxnLst>
            <a:rect l="l" t="t" r="r" b="b"/>
            <a:pathLst>
              <a:path w="8509073" h="6298988">
                <a:moveTo>
                  <a:pt x="6560391" y="6298988"/>
                </a:moveTo>
                <a:lnTo>
                  <a:pt x="0" y="0"/>
                </a:lnTo>
                <a:lnTo>
                  <a:pt x="8509073" y="0"/>
                </a:lnTo>
                <a:lnTo>
                  <a:pt x="8509073" y="4269438"/>
                </a:lnTo>
                <a:close/>
              </a:path>
            </a:pathLst>
          </a:custGeom>
        </p:spPr>
      </p:pic>
      <p:pic>
        <p:nvPicPr>
          <p:cNvPr id="23" name="Image 22"/>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rot="6768274">
            <a:off x="1507503" y="156922"/>
            <a:ext cx="9506621" cy="7574403"/>
          </a:xfrm>
          <a:custGeom>
            <a:avLst/>
            <a:gdLst>
              <a:gd name="connsiteX0" fmla="*/ 0 w 9506621"/>
              <a:gd name="connsiteY0" fmla="*/ 2658086 h 7574403"/>
              <a:gd name="connsiteX1" fmla="*/ 6321925 w 9506621"/>
              <a:gd name="connsiteY1" fmla="*/ 0 h 7574403"/>
              <a:gd name="connsiteX2" fmla="*/ 9506621 w 9506621"/>
              <a:gd name="connsiteY2" fmla="*/ 7574403 h 7574403"/>
              <a:gd name="connsiteX3" fmla="*/ 2067090 w 9506621"/>
              <a:gd name="connsiteY3" fmla="*/ 7574402 h 7574403"/>
            </a:gdLst>
            <a:ahLst/>
            <a:cxnLst>
              <a:cxn ang="0">
                <a:pos x="connsiteX0" y="connsiteY0"/>
              </a:cxn>
              <a:cxn ang="0">
                <a:pos x="connsiteX1" y="connsiteY1"/>
              </a:cxn>
              <a:cxn ang="0">
                <a:pos x="connsiteX2" y="connsiteY2"/>
              </a:cxn>
              <a:cxn ang="0">
                <a:pos x="connsiteX3" y="connsiteY3"/>
              </a:cxn>
            </a:cxnLst>
            <a:rect l="l" t="t" r="r" b="b"/>
            <a:pathLst>
              <a:path w="9506621" h="7574403">
                <a:moveTo>
                  <a:pt x="0" y="2658086"/>
                </a:moveTo>
                <a:lnTo>
                  <a:pt x="6321925" y="0"/>
                </a:lnTo>
                <a:lnTo>
                  <a:pt x="9506621" y="7574403"/>
                </a:lnTo>
                <a:lnTo>
                  <a:pt x="2067090" y="7574402"/>
                </a:lnTo>
                <a:close/>
              </a:path>
            </a:pathLst>
          </a:custGeom>
        </p:spPr>
      </p:pic>
      <p:sp>
        <p:nvSpPr>
          <p:cNvPr id="24" name="Rectangle 23"/>
          <p:cNvSpPr/>
          <p:nvPr userDrawn="1"/>
        </p:nvSpPr>
        <p:spPr bwMode="auto">
          <a:xfrm>
            <a:off x="576263" y="783771"/>
            <a:ext cx="7711978" cy="5227751"/>
          </a:xfrm>
          <a:prstGeom prst="rect">
            <a:avLst/>
          </a:prstGeom>
          <a:solidFill>
            <a:schemeClr val="bg1">
              <a:alpha val="88000"/>
            </a:schemeClr>
          </a:solidFill>
          <a:ln w="254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fr-FR" sz="1200" b="1" dirty="0">
              <a:solidFill>
                <a:prstClr val="white"/>
              </a:solidFill>
            </a:endParaRPr>
          </a:p>
        </p:txBody>
      </p:sp>
      <p:sp>
        <p:nvSpPr>
          <p:cNvPr id="2" name="Titre 1"/>
          <p:cNvSpPr>
            <a:spLocks noGrp="1"/>
          </p:cNvSpPr>
          <p:nvPr>
            <p:ph type="ctrTitle" hasCustomPrompt="1"/>
          </p:nvPr>
        </p:nvSpPr>
        <p:spPr>
          <a:xfrm>
            <a:off x="1080000" y="2498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44532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25" name="Imag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2224" y="6302948"/>
            <a:ext cx="1207949" cy="173418"/>
          </a:xfrm>
          <a:prstGeom prst="rect">
            <a:avLst/>
          </a:prstGeom>
        </p:spPr>
      </p:pic>
      <p:sp>
        <p:nvSpPr>
          <p:cNvPr id="11"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2" name="Imag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7609" y="1047052"/>
            <a:ext cx="2136298" cy="550925"/>
          </a:xfrm>
          <a:prstGeom prst="rect">
            <a:avLst/>
          </a:prstGeom>
        </p:spPr>
      </p:pic>
    </p:spTree>
    <p:extLst>
      <p:ext uri="{BB962C8B-B14F-4D97-AF65-F5344CB8AC3E}">
        <p14:creationId xmlns:p14="http://schemas.microsoft.com/office/powerpoint/2010/main" val="9338538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Couverture image modifiab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31" name="Espace réservé pour une image  30"/>
          <p:cNvSpPr>
            <a:spLocks noGrp="1"/>
          </p:cNvSpPr>
          <p:nvPr>
            <p:ph type="pic" sz="quarter" idx="10"/>
          </p:nvPr>
        </p:nvSpPr>
        <p:spPr>
          <a:xfrm>
            <a:off x="4551005" y="1737756"/>
            <a:ext cx="4329767" cy="3820726"/>
          </a:xfrm>
          <a:custGeom>
            <a:avLst/>
            <a:gdLst>
              <a:gd name="connsiteX0" fmla="*/ 3945598 w 4329767"/>
              <a:gd name="connsiteY0" fmla="*/ 791 h 3820726"/>
              <a:gd name="connsiteX1" fmla="*/ 4022345 w 4329767"/>
              <a:gd name="connsiteY1" fmla="*/ 79230 h 3820726"/>
              <a:gd name="connsiteX2" fmla="*/ 4023978 w 4329767"/>
              <a:gd name="connsiteY2" fmla="*/ 120084 h 3820726"/>
              <a:gd name="connsiteX3" fmla="*/ 4025611 w 4329767"/>
              <a:gd name="connsiteY3" fmla="*/ 120084 h 3820726"/>
              <a:gd name="connsiteX4" fmla="*/ 4032143 w 4329767"/>
              <a:gd name="connsiteY4" fmla="*/ 218133 h 3820726"/>
              <a:gd name="connsiteX5" fmla="*/ 4043573 w 4329767"/>
              <a:gd name="connsiteY5" fmla="*/ 324353 h 3820726"/>
              <a:gd name="connsiteX6" fmla="*/ 4010915 w 4329767"/>
              <a:gd name="connsiteY6" fmla="*/ 394621 h 3820726"/>
              <a:gd name="connsiteX7" fmla="*/ 3984788 w 4329767"/>
              <a:gd name="connsiteY7" fmla="*/ 476329 h 3820726"/>
              <a:gd name="connsiteX8" fmla="*/ 3965193 w 4329767"/>
              <a:gd name="connsiteY8" fmla="*/ 505744 h 3820726"/>
              <a:gd name="connsiteX9" fmla="*/ 3885180 w 4329767"/>
              <a:gd name="connsiteY9" fmla="*/ 870160 h 3820726"/>
              <a:gd name="connsiteX10" fmla="*/ 3725153 w 4329767"/>
              <a:gd name="connsiteY10" fmla="*/ 1157770 h 3820726"/>
              <a:gd name="connsiteX11" fmla="*/ 3707191 w 4329767"/>
              <a:gd name="connsiteY11" fmla="*/ 1187185 h 3820726"/>
              <a:gd name="connsiteX12" fmla="*/ 3664735 w 4329767"/>
              <a:gd name="connsiteY12" fmla="*/ 1226405 h 3820726"/>
              <a:gd name="connsiteX13" fmla="*/ 3723520 w 4329767"/>
              <a:gd name="connsiteY13" fmla="*/ 1249283 h 3820726"/>
              <a:gd name="connsiteX14" fmla="*/ 3723520 w 4329767"/>
              <a:gd name="connsiteY14" fmla="*/ 1247649 h 3820726"/>
              <a:gd name="connsiteX15" fmla="*/ 3723520 w 4329767"/>
              <a:gd name="connsiteY15" fmla="*/ 1246014 h 3820726"/>
              <a:gd name="connsiteX16" fmla="*/ 3795369 w 4329767"/>
              <a:gd name="connsiteY16" fmla="*/ 1218234 h 3820726"/>
              <a:gd name="connsiteX17" fmla="*/ 3873749 w 4329767"/>
              <a:gd name="connsiteY17" fmla="*/ 1213331 h 3820726"/>
              <a:gd name="connsiteX18" fmla="*/ 3935800 w 4329767"/>
              <a:gd name="connsiteY18" fmla="*/ 1221502 h 3820726"/>
              <a:gd name="connsiteX19" fmla="*/ 3948864 w 4329767"/>
              <a:gd name="connsiteY19" fmla="*/ 1226405 h 3820726"/>
              <a:gd name="connsiteX20" fmla="*/ 4081131 w 4329767"/>
              <a:gd name="connsiteY20" fmla="*/ 1152868 h 3820726"/>
              <a:gd name="connsiteX21" fmla="*/ 4138283 w 4329767"/>
              <a:gd name="connsiteY21" fmla="*/ 1156136 h 3820726"/>
              <a:gd name="connsiteX22" fmla="*/ 4174207 w 4329767"/>
              <a:gd name="connsiteY22" fmla="*/ 1228039 h 3820726"/>
              <a:gd name="connsiteX23" fmla="*/ 4152979 w 4329767"/>
              <a:gd name="connsiteY23" fmla="*/ 1286868 h 3820726"/>
              <a:gd name="connsiteX24" fmla="*/ 4148080 w 4329767"/>
              <a:gd name="connsiteY24" fmla="*/ 1344064 h 3820726"/>
              <a:gd name="connsiteX25" fmla="*/ 4121954 w 4329767"/>
              <a:gd name="connsiteY25" fmla="*/ 1376747 h 3820726"/>
              <a:gd name="connsiteX26" fmla="*/ 4139916 w 4329767"/>
              <a:gd name="connsiteY26" fmla="*/ 1383283 h 3820726"/>
              <a:gd name="connsiteX27" fmla="*/ 4288512 w 4329767"/>
              <a:gd name="connsiteY27" fmla="*/ 1277063 h 3820726"/>
              <a:gd name="connsiteX28" fmla="*/ 4317905 w 4329767"/>
              <a:gd name="connsiteY28" fmla="*/ 1280332 h 3820726"/>
              <a:gd name="connsiteX29" fmla="*/ 4326069 w 4329767"/>
              <a:gd name="connsiteY29" fmla="*/ 1330990 h 3820726"/>
              <a:gd name="connsiteX30" fmla="*/ 4285246 w 4329767"/>
              <a:gd name="connsiteY30" fmla="*/ 1535259 h 3820726"/>
              <a:gd name="connsiteX31" fmla="*/ 4221562 w 4329767"/>
              <a:gd name="connsiteY31" fmla="*/ 1628406 h 3820726"/>
              <a:gd name="connsiteX32" fmla="*/ 4221562 w 4329767"/>
              <a:gd name="connsiteY32" fmla="*/ 1625138 h 3820726"/>
              <a:gd name="connsiteX33" fmla="*/ 4193802 w 4329767"/>
              <a:gd name="connsiteY33" fmla="*/ 1703577 h 3820726"/>
              <a:gd name="connsiteX34" fmla="*/ 4149713 w 4329767"/>
              <a:gd name="connsiteY34" fmla="*/ 1793455 h 3820726"/>
              <a:gd name="connsiteX35" fmla="*/ 4115422 w 4329767"/>
              <a:gd name="connsiteY35" fmla="*/ 1857187 h 3820726"/>
              <a:gd name="connsiteX36" fmla="*/ 4089295 w 4329767"/>
              <a:gd name="connsiteY36" fmla="*/ 1914382 h 3820726"/>
              <a:gd name="connsiteX37" fmla="*/ 4064801 w 4329767"/>
              <a:gd name="connsiteY37" fmla="*/ 1997724 h 3820726"/>
              <a:gd name="connsiteX38" fmla="*/ 3974990 w 4329767"/>
              <a:gd name="connsiteY38" fmla="*/ 2236310 h 3820726"/>
              <a:gd name="connsiteX39" fmla="*/ 3930901 w 4329767"/>
              <a:gd name="connsiteY39" fmla="*/ 2368677 h 3820726"/>
              <a:gd name="connsiteX40" fmla="*/ 3899876 w 4329767"/>
              <a:gd name="connsiteY40" fmla="*/ 2399726 h 3820726"/>
              <a:gd name="connsiteX41" fmla="*/ 3855787 w 4329767"/>
              <a:gd name="connsiteY41" fmla="*/ 2469994 h 3820726"/>
              <a:gd name="connsiteX42" fmla="*/ 3699026 w 4329767"/>
              <a:gd name="connsiteY42" fmla="*/ 2481433 h 3820726"/>
              <a:gd name="connsiteX43" fmla="*/ 3556962 w 4329767"/>
              <a:gd name="connsiteY43" fmla="*/ 2487970 h 3820726"/>
              <a:gd name="connsiteX44" fmla="*/ 3429594 w 4329767"/>
              <a:gd name="connsiteY44" fmla="*/ 2517384 h 3820726"/>
              <a:gd name="connsiteX45" fmla="*/ 3429594 w 4329767"/>
              <a:gd name="connsiteY45" fmla="*/ 2515750 h 3820726"/>
              <a:gd name="connsiteX46" fmla="*/ 2890728 w 4329767"/>
              <a:gd name="connsiteY46" fmla="*/ 2667726 h 3820726"/>
              <a:gd name="connsiteX47" fmla="*/ 2426977 w 4329767"/>
              <a:gd name="connsiteY47" fmla="*/ 2840946 h 3820726"/>
              <a:gd name="connsiteX48" fmla="*/ 1845656 w 4329767"/>
              <a:gd name="connsiteY48" fmla="*/ 3099142 h 3820726"/>
              <a:gd name="connsiteX49" fmla="*/ 1541932 w 4329767"/>
              <a:gd name="connsiteY49" fmla="*/ 3265826 h 3820726"/>
              <a:gd name="connsiteX50" fmla="*/ 1409665 w 4329767"/>
              <a:gd name="connsiteY50" fmla="*/ 3352436 h 3820726"/>
              <a:gd name="connsiteX51" fmla="*/ 1182688 w 4329767"/>
              <a:gd name="connsiteY51" fmla="*/ 3507680 h 3820726"/>
              <a:gd name="connsiteX52" fmla="*/ 952446 w 4329767"/>
              <a:gd name="connsiteY52" fmla="*/ 3682535 h 3820726"/>
              <a:gd name="connsiteX53" fmla="*/ 923053 w 4329767"/>
              <a:gd name="connsiteY53" fmla="*/ 3698876 h 3820726"/>
              <a:gd name="connsiteX54" fmla="*/ 702608 w 4329767"/>
              <a:gd name="connsiteY54" fmla="*/ 3813267 h 3820726"/>
              <a:gd name="connsiteX55" fmla="*/ 509923 w 4329767"/>
              <a:gd name="connsiteY55" fmla="*/ 3818169 h 3820726"/>
              <a:gd name="connsiteX56" fmla="*/ 459302 w 4329767"/>
              <a:gd name="connsiteY56" fmla="*/ 3739730 h 3820726"/>
              <a:gd name="connsiteX57" fmla="*/ 410314 w 4329767"/>
              <a:gd name="connsiteY57" fmla="*/ 3703779 h 3820726"/>
              <a:gd name="connsiteX58" fmla="*/ 496859 w 4329767"/>
              <a:gd name="connsiteY58" fmla="*/ 3612266 h 3820726"/>
              <a:gd name="connsiteX59" fmla="*/ 425011 w 4329767"/>
              <a:gd name="connsiteY59" fmla="*/ 3630242 h 3820726"/>
              <a:gd name="connsiteX60" fmla="*/ 483796 w 4329767"/>
              <a:gd name="connsiteY60" fmla="*/ 3528924 h 3820726"/>
              <a:gd name="connsiteX61" fmla="*/ 518087 w 4329767"/>
              <a:gd name="connsiteY61" fmla="*/ 3481534 h 3820726"/>
              <a:gd name="connsiteX62" fmla="*/ 565442 w 4329767"/>
              <a:gd name="connsiteY62" fmla="*/ 3425973 h 3820726"/>
              <a:gd name="connsiteX63" fmla="*/ 567075 w 4329767"/>
              <a:gd name="connsiteY63" fmla="*/ 3425973 h 3820726"/>
              <a:gd name="connsiteX64" fmla="*/ 508290 w 4329767"/>
              <a:gd name="connsiteY64" fmla="*/ 3326290 h 3820726"/>
              <a:gd name="connsiteX65" fmla="*/ 568708 w 4329767"/>
              <a:gd name="connsiteY65" fmla="*/ 3290338 h 3820726"/>
              <a:gd name="connsiteX66" fmla="*/ 661785 w 4329767"/>
              <a:gd name="connsiteY66" fmla="*/ 3193923 h 3820726"/>
              <a:gd name="connsiteX67" fmla="*/ 663418 w 4329767"/>
              <a:gd name="connsiteY67" fmla="*/ 3193923 h 3820726"/>
              <a:gd name="connsiteX68" fmla="*/ 617696 w 4329767"/>
              <a:gd name="connsiteY68" fmla="*/ 3190655 h 3820726"/>
              <a:gd name="connsiteX69" fmla="*/ 803849 w 4329767"/>
              <a:gd name="connsiteY69" fmla="*/ 3066459 h 3820726"/>
              <a:gd name="connsiteX70" fmla="*/ 794052 w 4329767"/>
              <a:gd name="connsiteY70" fmla="*/ 3058289 h 3820726"/>
              <a:gd name="connsiteX71" fmla="*/ 728735 w 4329767"/>
              <a:gd name="connsiteY71" fmla="*/ 3037045 h 3820726"/>
              <a:gd name="connsiteX72" fmla="*/ 780988 w 4329767"/>
              <a:gd name="connsiteY72" fmla="*/ 2974947 h 3820726"/>
              <a:gd name="connsiteX73" fmla="*/ 1004699 w 4329767"/>
              <a:gd name="connsiteY73" fmla="*/ 2793556 h 3820726"/>
              <a:gd name="connsiteX74" fmla="*/ 1034092 w 4329767"/>
              <a:gd name="connsiteY74" fmla="*/ 2721653 h 3820726"/>
              <a:gd name="connsiteX75" fmla="*/ 1042256 w 4329767"/>
              <a:gd name="connsiteY75" fmla="*/ 2690605 h 3820726"/>
              <a:gd name="connsiteX76" fmla="*/ 1011231 w 4329767"/>
              <a:gd name="connsiteY76" fmla="*/ 2687336 h 3820726"/>
              <a:gd name="connsiteX77" fmla="*/ 932850 w 4329767"/>
              <a:gd name="connsiteY77" fmla="*/ 2687336 h 3820726"/>
              <a:gd name="connsiteX78" fmla="*/ 681380 w 4329767"/>
              <a:gd name="connsiteY78" fmla="*/ 2860556 h 3820726"/>
              <a:gd name="connsiteX79" fmla="*/ 630759 w 4329767"/>
              <a:gd name="connsiteY79" fmla="*/ 2881800 h 3820726"/>
              <a:gd name="connsiteX80" fmla="*/ 828343 w 4329767"/>
              <a:gd name="connsiteY80" fmla="*/ 2726556 h 3820726"/>
              <a:gd name="connsiteX81" fmla="*/ 993269 w 4329767"/>
              <a:gd name="connsiteY81" fmla="*/ 2543531 h 3820726"/>
              <a:gd name="connsiteX82" fmla="*/ 980205 w 4329767"/>
              <a:gd name="connsiteY82" fmla="*/ 2453653 h 3820726"/>
              <a:gd name="connsiteX83" fmla="*/ 962243 w 4329767"/>
              <a:gd name="connsiteY83" fmla="*/ 2414433 h 3820726"/>
              <a:gd name="connsiteX84" fmla="*/ 962243 w 4329767"/>
              <a:gd name="connsiteY84" fmla="*/ 2412799 h 3820726"/>
              <a:gd name="connsiteX85" fmla="*/ 955711 w 4329767"/>
              <a:gd name="connsiteY85" fmla="*/ 2409530 h 3820726"/>
              <a:gd name="connsiteX86" fmla="*/ 957344 w 4329767"/>
              <a:gd name="connsiteY86" fmla="*/ 2409530 h 3820726"/>
              <a:gd name="connsiteX87" fmla="*/ 829976 w 4329767"/>
              <a:gd name="connsiteY87" fmla="*/ 2267359 h 3820726"/>
              <a:gd name="connsiteX88" fmla="*/ 650354 w 4329767"/>
              <a:gd name="connsiteY88" fmla="*/ 2152969 h 3820726"/>
              <a:gd name="connsiteX89" fmla="*/ 544214 w 4329767"/>
              <a:gd name="connsiteY89" fmla="*/ 2053285 h 3820726"/>
              <a:gd name="connsiteX90" fmla="*/ 442973 w 4329767"/>
              <a:gd name="connsiteY90" fmla="*/ 1960139 h 3820726"/>
              <a:gd name="connsiteX91" fmla="*/ 413580 w 4329767"/>
              <a:gd name="connsiteY91" fmla="*/ 1924187 h 3820726"/>
              <a:gd name="connsiteX92" fmla="*/ 379289 w 4329767"/>
              <a:gd name="connsiteY92" fmla="*/ 1888236 h 3820726"/>
              <a:gd name="connsiteX93" fmla="*/ 362959 w 4329767"/>
              <a:gd name="connsiteY93" fmla="*/ 1866992 h 3820726"/>
              <a:gd name="connsiteX94" fmla="*/ 243756 w 4329767"/>
              <a:gd name="connsiteY94" fmla="*/ 1831041 h 3820726"/>
              <a:gd name="connsiteX95" fmla="*/ 95160 w 4329767"/>
              <a:gd name="connsiteY95" fmla="*/ 1803260 h 3820726"/>
              <a:gd name="connsiteX96" fmla="*/ 450 w 4329767"/>
              <a:gd name="connsiteY96" fmla="*/ 1731357 h 3820726"/>
              <a:gd name="connsiteX97" fmla="*/ 39640 w 4329767"/>
              <a:gd name="connsiteY97" fmla="*/ 1679065 h 3820726"/>
              <a:gd name="connsiteX98" fmla="*/ 157211 w 4329767"/>
              <a:gd name="connsiteY98" fmla="*/ 1652918 h 3820726"/>
              <a:gd name="connsiteX99" fmla="*/ 212730 w 4329767"/>
              <a:gd name="connsiteY99" fmla="*/ 1616967 h 3820726"/>
              <a:gd name="connsiteX100" fmla="*/ 268250 w 4329767"/>
              <a:gd name="connsiteY100" fmla="*/ 1567942 h 3820726"/>
              <a:gd name="connsiteX101" fmla="*/ 266617 w 4329767"/>
              <a:gd name="connsiteY101" fmla="*/ 1566308 h 3820726"/>
              <a:gd name="connsiteX102" fmla="*/ 258452 w 4329767"/>
              <a:gd name="connsiteY102" fmla="*/ 1481332 h 3820726"/>
              <a:gd name="connsiteX103" fmla="*/ 271516 w 4329767"/>
              <a:gd name="connsiteY103" fmla="*/ 1401259 h 3820726"/>
              <a:gd name="connsiteX104" fmla="*/ 359694 w 4329767"/>
              <a:gd name="connsiteY104" fmla="*/ 1417600 h 3820726"/>
              <a:gd name="connsiteX105" fmla="*/ 379289 w 4329767"/>
              <a:gd name="connsiteY105" fmla="*/ 1393088 h 3820726"/>
              <a:gd name="connsiteX106" fmla="*/ 460935 w 4329767"/>
              <a:gd name="connsiteY106" fmla="*/ 1293405 h 3820726"/>
              <a:gd name="connsiteX107" fmla="*/ 387453 w 4329767"/>
              <a:gd name="connsiteY107" fmla="*/ 1219868 h 3820726"/>
              <a:gd name="connsiteX108" fmla="*/ 376023 w 4329767"/>
              <a:gd name="connsiteY108" fmla="*/ 1123453 h 3820726"/>
              <a:gd name="connsiteX109" fmla="*/ 444606 w 4329767"/>
              <a:gd name="connsiteY109" fmla="*/ 1141429 h 3820726"/>
              <a:gd name="connsiteX110" fmla="*/ 540948 w 4329767"/>
              <a:gd name="connsiteY110" fmla="*/ 1102209 h 3820726"/>
              <a:gd name="connsiteX111" fmla="*/ 580139 w 4329767"/>
              <a:gd name="connsiteY111" fmla="*/ 1082599 h 3820726"/>
              <a:gd name="connsiteX112" fmla="*/ 588303 w 4329767"/>
              <a:gd name="connsiteY112" fmla="*/ 1105477 h 3820726"/>
              <a:gd name="connsiteX113" fmla="*/ 673215 w 4329767"/>
              <a:gd name="connsiteY113" fmla="*/ 1076063 h 3820726"/>
              <a:gd name="connsiteX114" fmla="*/ 705874 w 4329767"/>
              <a:gd name="connsiteY114" fmla="*/ 1036843 h 3820726"/>
              <a:gd name="connsiteX115" fmla="*/ 700975 w 4329767"/>
              <a:gd name="connsiteY115" fmla="*/ 1012331 h 3820726"/>
              <a:gd name="connsiteX116" fmla="*/ 802216 w 4329767"/>
              <a:gd name="connsiteY116" fmla="*/ 951867 h 3820726"/>
              <a:gd name="connsiteX117" fmla="*/ 932850 w 4329767"/>
              <a:gd name="connsiteY117" fmla="*/ 928989 h 3820726"/>
              <a:gd name="connsiteX118" fmla="*/ 934483 w 4329767"/>
              <a:gd name="connsiteY118" fmla="*/ 928989 h 3820726"/>
              <a:gd name="connsiteX119" fmla="*/ 1003066 w 4329767"/>
              <a:gd name="connsiteY119" fmla="*/ 853818 h 3820726"/>
              <a:gd name="connsiteX120" fmla="*/ 1153295 w 4329767"/>
              <a:gd name="connsiteY120" fmla="*/ 791720 h 3820726"/>
              <a:gd name="connsiteX121" fmla="*/ 1182688 w 4329767"/>
              <a:gd name="connsiteY121" fmla="*/ 786818 h 3820726"/>
              <a:gd name="connsiteX122" fmla="*/ 1656236 w 4329767"/>
              <a:gd name="connsiteY122" fmla="*/ 582549 h 3820726"/>
              <a:gd name="connsiteX123" fmla="*/ 1631743 w 4329767"/>
              <a:gd name="connsiteY123" fmla="*/ 571110 h 3820726"/>
              <a:gd name="connsiteX124" fmla="*/ 1561527 w 4329767"/>
              <a:gd name="connsiteY124" fmla="*/ 580915 h 3820726"/>
              <a:gd name="connsiteX125" fmla="*/ 1646439 w 4329767"/>
              <a:gd name="connsiteY125" fmla="*/ 540061 h 3820726"/>
              <a:gd name="connsiteX126" fmla="*/ 1860352 w 4329767"/>
              <a:gd name="connsiteY126" fmla="*/ 479597 h 3820726"/>
              <a:gd name="connsiteX127" fmla="*/ 1977923 w 4329767"/>
              <a:gd name="connsiteY127" fmla="*/ 430573 h 3820726"/>
              <a:gd name="connsiteX128" fmla="*/ 2061202 w 4329767"/>
              <a:gd name="connsiteY128" fmla="*/ 379914 h 3820726"/>
              <a:gd name="connsiteX129" fmla="*/ 2234292 w 4329767"/>
              <a:gd name="connsiteY129" fmla="*/ 357036 h 3820726"/>
              <a:gd name="connsiteX130" fmla="*/ 2384521 w 4329767"/>
              <a:gd name="connsiteY130" fmla="*/ 311280 h 3820726"/>
              <a:gd name="connsiteX131" fmla="*/ 2381255 w 4329767"/>
              <a:gd name="connsiteY131" fmla="*/ 311280 h 3820726"/>
              <a:gd name="connsiteX132" fmla="*/ 2676815 w 4329767"/>
              <a:gd name="connsiteY132" fmla="*/ 237743 h 3820726"/>
              <a:gd name="connsiteX133" fmla="*/ 2867867 w 4329767"/>
              <a:gd name="connsiteY133" fmla="*/ 172377 h 3820726"/>
              <a:gd name="connsiteX134" fmla="*/ 2874399 w 4329767"/>
              <a:gd name="connsiteY134" fmla="*/ 170743 h 3820726"/>
              <a:gd name="connsiteX135" fmla="*/ 2879298 w 4329767"/>
              <a:gd name="connsiteY135" fmla="*/ 172377 h 3820726"/>
              <a:gd name="connsiteX136" fmla="*/ 3117705 w 4329767"/>
              <a:gd name="connsiteY136" fmla="*/ 156035 h 3820726"/>
              <a:gd name="connsiteX137" fmla="*/ 3547164 w 4329767"/>
              <a:gd name="connsiteY137" fmla="*/ 31840 h 3820726"/>
              <a:gd name="connsiteX138" fmla="*/ 3707191 w 4329767"/>
              <a:gd name="connsiteY138" fmla="*/ 41645 h 3820726"/>
              <a:gd name="connsiteX139" fmla="*/ 3829660 w 4329767"/>
              <a:gd name="connsiteY139" fmla="*/ 49815 h 3820726"/>
              <a:gd name="connsiteX140" fmla="*/ 3945598 w 4329767"/>
              <a:gd name="connsiteY140" fmla="*/ 791 h 38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329767" h="3820726">
                <a:moveTo>
                  <a:pt x="3945598" y="791"/>
                </a:moveTo>
                <a:cubicBezTo>
                  <a:pt x="3988054" y="-7380"/>
                  <a:pt x="3999484" y="49815"/>
                  <a:pt x="4022345" y="79230"/>
                </a:cubicBezTo>
                <a:cubicBezTo>
                  <a:pt x="4028877" y="89035"/>
                  <a:pt x="4023978" y="107011"/>
                  <a:pt x="4023978" y="120084"/>
                </a:cubicBezTo>
                <a:cubicBezTo>
                  <a:pt x="4023978" y="120084"/>
                  <a:pt x="4025611" y="120084"/>
                  <a:pt x="4025611" y="120084"/>
                </a:cubicBezTo>
                <a:cubicBezTo>
                  <a:pt x="4058270" y="151133"/>
                  <a:pt x="4064801" y="182182"/>
                  <a:pt x="4032143" y="218133"/>
                </a:cubicBezTo>
                <a:cubicBezTo>
                  <a:pt x="4027244" y="254084"/>
                  <a:pt x="4056637" y="286767"/>
                  <a:pt x="4043573" y="324353"/>
                </a:cubicBezTo>
                <a:cubicBezTo>
                  <a:pt x="4045206" y="353768"/>
                  <a:pt x="4017446" y="366841"/>
                  <a:pt x="4010915" y="394621"/>
                </a:cubicBezTo>
                <a:cubicBezTo>
                  <a:pt x="3991320" y="417500"/>
                  <a:pt x="4009282" y="453451"/>
                  <a:pt x="3984788" y="476329"/>
                </a:cubicBezTo>
                <a:cubicBezTo>
                  <a:pt x="3979889" y="486134"/>
                  <a:pt x="3965193" y="495939"/>
                  <a:pt x="3965193" y="505744"/>
                </a:cubicBezTo>
                <a:cubicBezTo>
                  <a:pt x="3960294" y="633208"/>
                  <a:pt x="3901509" y="745964"/>
                  <a:pt x="3885180" y="870160"/>
                </a:cubicBezTo>
                <a:cubicBezTo>
                  <a:pt x="3870483" y="989453"/>
                  <a:pt x="3800268" y="1074428"/>
                  <a:pt x="3725153" y="1157770"/>
                </a:cubicBezTo>
                <a:cubicBezTo>
                  <a:pt x="3718621" y="1165941"/>
                  <a:pt x="3713723" y="1174112"/>
                  <a:pt x="3707191" y="1187185"/>
                </a:cubicBezTo>
                <a:cubicBezTo>
                  <a:pt x="3695760" y="1200258"/>
                  <a:pt x="3671266" y="1205161"/>
                  <a:pt x="3664735" y="1226405"/>
                </a:cubicBezTo>
                <a:cubicBezTo>
                  <a:pt x="3677798" y="1257453"/>
                  <a:pt x="3702292" y="1244380"/>
                  <a:pt x="3723520" y="1249283"/>
                </a:cubicBezTo>
                <a:cubicBezTo>
                  <a:pt x="3723520" y="1249283"/>
                  <a:pt x="3721887" y="1247649"/>
                  <a:pt x="3723520" y="1247649"/>
                </a:cubicBezTo>
                <a:cubicBezTo>
                  <a:pt x="3723520" y="1247649"/>
                  <a:pt x="3723520" y="1246014"/>
                  <a:pt x="3723520" y="1246014"/>
                </a:cubicBezTo>
                <a:cubicBezTo>
                  <a:pt x="3741482" y="1219868"/>
                  <a:pt x="3764343" y="1203526"/>
                  <a:pt x="3795369" y="1218234"/>
                </a:cubicBezTo>
                <a:cubicBezTo>
                  <a:pt x="3823129" y="1232941"/>
                  <a:pt x="3847622" y="1226405"/>
                  <a:pt x="3873749" y="1213331"/>
                </a:cubicBezTo>
                <a:cubicBezTo>
                  <a:pt x="3894977" y="1200258"/>
                  <a:pt x="3914572" y="1226405"/>
                  <a:pt x="3935800" y="1221502"/>
                </a:cubicBezTo>
                <a:cubicBezTo>
                  <a:pt x="3940699" y="1221502"/>
                  <a:pt x="3943965" y="1226405"/>
                  <a:pt x="3948864" y="1226405"/>
                </a:cubicBezTo>
                <a:cubicBezTo>
                  <a:pt x="3989687" y="1193722"/>
                  <a:pt x="4041940" y="1188819"/>
                  <a:pt x="4081131" y="1152868"/>
                </a:cubicBezTo>
                <a:cubicBezTo>
                  <a:pt x="4099093" y="1134892"/>
                  <a:pt x="4121954" y="1139795"/>
                  <a:pt x="4138283" y="1156136"/>
                </a:cubicBezTo>
                <a:cubicBezTo>
                  <a:pt x="4157878" y="1174112"/>
                  <a:pt x="4180739" y="1195356"/>
                  <a:pt x="4174207" y="1228039"/>
                </a:cubicBezTo>
                <a:cubicBezTo>
                  <a:pt x="4170941" y="1249283"/>
                  <a:pt x="4167676" y="1270527"/>
                  <a:pt x="4152979" y="1286868"/>
                </a:cubicBezTo>
                <a:cubicBezTo>
                  <a:pt x="4172574" y="1309746"/>
                  <a:pt x="4170941" y="1329356"/>
                  <a:pt x="4148080" y="1344064"/>
                </a:cubicBezTo>
                <a:cubicBezTo>
                  <a:pt x="4135017" y="1353868"/>
                  <a:pt x="4121954" y="1358771"/>
                  <a:pt x="4121954" y="1376747"/>
                </a:cubicBezTo>
                <a:cubicBezTo>
                  <a:pt x="4128485" y="1380015"/>
                  <a:pt x="4131751" y="1383283"/>
                  <a:pt x="4139916" y="1383283"/>
                </a:cubicBezTo>
                <a:cubicBezTo>
                  <a:pt x="4198701" y="1363673"/>
                  <a:pt x="4267284" y="1355503"/>
                  <a:pt x="4288512" y="1277063"/>
                </a:cubicBezTo>
                <a:cubicBezTo>
                  <a:pt x="4293411" y="1259088"/>
                  <a:pt x="4308107" y="1265624"/>
                  <a:pt x="4317905" y="1280332"/>
                </a:cubicBezTo>
                <a:cubicBezTo>
                  <a:pt x="4327702" y="1296673"/>
                  <a:pt x="4334234" y="1317917"/>
                  <a:pt x="4326069" y="1330990"/>
                </a:cubicBezTo>
                <a:cubicBezTo>
                  <a:pt x="4286879" y="1394722"/>
                  <a:pt x="4288512" y="1464991"/>
                  <a:pt x="4285246" y="1535259"/>
                </a:cubicBezTo>
                <a:cubicBezTo>
                  <a:pt x="4272183" y="1571211"/>
                  <a:pt x="4252588" y="1603894"/>
                  <a:pt x="4221562" y="1628406"/>
                </a:cubicBezTo>
                <a:cubicBezTo>
                  <a:pt x="4221562" y="1625138"/>
                  <a:pt x="4221562" y="1625138"/>
                  <a:pt x="4221562" y="1625138"/>
                </a:cubicBezTo>
                <a:cubicBezTo>
                  <a:pt x="4210132" y="1652918"/>
                  <a:pt x="4213398" y="1683967"/>
                  <a:pt x="4193802" y="1703577"/>
                </a:cubicBezTo>
                <a:cubicBezTo>
                  <a:pt x="4180739" y="1736260"/>
                  <a:pt x="4174207" y="1770577"/>
                  <a:pt x="4149713" y="1793455"/>
                </a:cubicBezTo>
                <a:cubicBezTo>
                  <a:pt x="4139916" y="1814699"/>
                  <a:pt x="4154612" y="1849016"/>
                  <a:pt x="4115422" y="1857187"/>
                </a:cubicBezTo>
                <a:cubicBezTo>
                  <a:pt x="4115422" y="1880065"/>
                  <a:pt x="4100726" y="1896407"/>
                  <a:pt x="4089295" y="1914382"/>
                </a:cubicBezTo>
                <a:cubicBezTo>
                  <a:pt x="4081131" y="1942163"/>
                  <a:pt x="4072966" y="1969944"/>
                  <a:pt x="4064801" y="1997724"/>
                </a:cubicBezTo>
                <a:cubicBezTo>
                  <a:pt x="4041940" y="2079432"/>
                  <a:pt x="4028877" y="2166042"/>
                  <a:pt x="3974990" y="2236310"/>
                </a:cubicBezTo>
                <a:cubicBezTo>
                  <a:pt x="3958661" y="2280432"/>
                  <a:pt x="3955395" y="2327823"/>
                  <a:pt x="3930901" y="2368677"/>
                </a:cubicBezTo>
                <a:cubicBezTo>
                  <a:pt x="3922737" y="2383384"/>
                  <a:pt x="3914572" y="2393189"/>
                  <a:pt x="3899876" y="2399726"/>
                </a:cubicBezTo>
                <a:cubicBezTo>
                  <a:pt x="3885180" y="2424238"/>
                  <a:pt x="3870483" y="2447116"/>
                  <a:pt x="3855787" y="2469994"/>
                </a:cubicBezTo>
                <a:cubicBezTo>
                  <a:pt x="3805166" y="2501043"/>
                  <a:pt x="3752913" y="2501043"/>
                  <a:pt x="3699026" y="2481433"/>
                </a:cubicBezTo>
                <a:cubicBezTo>
                  <a:pt x="3651671" y="2481433"/>
                  <a:pt x="3604317" y="2481433"/>
                  <a:pt x="3556962" y="2487970"/>
                </a:cubicBezTo>
                <a:cubicBezTo>
                  <a:pt x="3514506" y="2494506"/>
                  <a:pt x="3468784" y="2510848"/>
                  <a:pt x="3429594" y="2517384"/>
                </a:cubicBezTo>
                <a:cubicBezTo>
                  <a:pt x="3429594" y="2515750"/>
                  <a:pt x="3429594" y="2515750"/>
                  <a:pt x="3429594" y="2515750"/>
                </a:cubicBezTo>
                <a:cubicBezTo>
                  <a:pt x="3246706" y="2554970"/>
                  <a:pt x="3067084" y="2607263"/>
                  <a:pt x="2890728" y="2667726"/>
                </a:cubicBezTo>
                <a:cubicBezTo>
                  <a:pt x="2735600" y="2723288"/>
                  <a:pt x="2580472" y="2782117"/>
                  <a:pt x="2426977" y="2840946"/>
                </a:cubicBezTo>
                <a:cubicBezTo>
                  <a:pt x="2227760" y="2917752"/>
                  <a:pt x="2033442" y="2999459"/>
                  <a:pt x="1845656" y="3099142"/>
                </a:cubicBezTo>
                <a:cubicBezTo>
                  <a:pt x="1744414" y="3153069"/>
                  <a:pt x="1639907" y="3205362"/>
                  <a:pt x="1541932" y="3265826"/>
                </a:cubicBezTo>
                <a:cubicBezTo>
                  <a:pt x="1496210" y="3293606"/>
                  <a:pt x="1453754" y="3324655"/>
                  <a:pt x="1409665" y="3352436"/>
                </a:cubicBezTo>
                <a:cubicBezTo>
                  <a:pt x="1332917" y="3404729"/>
                  <a:pt x="1257803" y="3455388"/>
                  <a:pt x="1182688" y="3507680"/>
                </a:cubicBezTo>
                <a:cubicBezTo>
                  <a:pt x="1105941" y="3559973"/>
                  <a:pt x="1029193" y="3625339"/>
                  <a:pt x="952446" y="3682535"/>
                </a:cubicBezTo>
                <a:cubicBezTo>
                  <a:pt x="944281" y="3690705"/>
                  <a:pt x="932850" y="3693974"/>
                  <a:pt x="923053" y="3698876"/>
                </a:cubicBezTo>
                <a:cubicBezTo>
                  <a:pt x="856103" y="3749535"/>
                  <a:pt x="784254" y="3790389"/>
                  <a:pt x="702608" y="3813267"/>
                </a:cubicBezTo>
                <a:cubicBezTo>
                  <a:pt x="638924" y="3829608"/>
                  <a:pt x="581771" y="3813267"/>
                  <a:pt x="509923" y="3818169"/>
                </a:cubicBezTo>
                <a:cubicBezTo>
                  <a:pt x="477264" y="3801828"/>
                  <a:pt x="439707" y="3788754"/>
                  <a:pt x="459302" y="3739730"/>
                </a:cubicBezTo>
                <a:cubicBezTo>
                  <a:pt x="465834" y="3725023"/>
                  <a:pt x="460935" y="3723388"/>
                  <a:pt x="410314" y="3703779"/>
                </a:cubicBezTo>
                <a:cubicBezTo>
                  <a:pt x="475631" y="3698876"/>
                  <a:pt x="490328" y="3656388"/>
                  <a:pt x="496859" y="3612266"/>
                </a:cubicBezTo>
                <a:cubicBezTo>
                  <a:pt x="470733" y="3618803"/>
                  <a:pt x="449504" y="3623705"/>
                  <a:pt x="425011" y="3630242"/>
                </a:cubicBezTo>
                <a:cubicBezTo>
                  <a:pt x="473998" y="3612266"/>
                  <a:pt x="431542" y="3543632"/>
                  <a:pt x="483796" y="3528924"/>
                </a:cubicBezTo>
                <a:cubicBezTo>
                  <a:pt x="444606" y="3476631"/>
                  <a:pt x="506657" y="3494607"/>
                  <a:pt x="518087" y="3481534"/>
                </a:cubicBezTo>
                <a:cubicBezTo>
                  <a:pt x="539315" y="3468461"/>
                  <a:pt x="565442" y="3458656"/>
                  <a:pt x="565442" y="3425973"/>
                </a:cubicBezTo>
                <a:cubicBezTo>
                  <a:pt x="565442" y="3425973"/>
                  <a:pt x="567075" y="3425973"/>
                  <a:pt x="567075" y="3425973"/>
                </a:cubicBezTo>
                <a:cubicBezTo>
                  <a:pt x="490328" y="3399826"/>
                  <a:pt x="475631" y="3370412"/>
                  <a:pt x="508290" y="3326290"/>
                </a:cubicBezTo>
                <a:cubicBezTo>
                  <a:pt x="527885" y="3313216"/>
                  <a:pt x="549113" y="3301777"/>
                  <a:pt x="568708" y="3290338"/>
                </a:cubicBezTo>
                <a:cubicBezTo>
                  <a:pt x="601367" y="3260923"/>
                  <a:pt x="640557" y="3239679"/>
                  <a:pt x="661785" y="3193923"/>
                </a:cubicBezTo>
                <a:cubicBezTo>
                  <a:pt x="663418" y="3193923"/>
                  <a:pt x="663418" y="3193923"/>
                  <a:pt x="663418" y="3193923"/>
                </a:cubicBezTo>
                <a:cubicBezTo>
                  <a:pt x="651987" y="3187387"/>
                  <a:pt x="640557" y="3192289"/>
                  <a:pt x="617696" y="3190655"/>
                </a:cubicBezTo>
                <a:cubicBezTo>
                  <a:pt x="684646" y="3143265"/>
                  <a:pt x="761393" y="3131825"/>
                  <a:pt x="803849" y="3066459"/>
                </a:cubicBezTo>
                <a:cubicBezTo>
                  <a:pt x="800583" y="3064825"/>
                  <a:pt x="797318" y="3061557"/>
                  <a:pt x="794052" y="3058289"/>
                </a:cubicBezTo>
                <a:cubicBezTo>
                  <a:pt x="772824" y="3048484"/>
                  <a:pt x="733634" y="3084435"/>
                  <a:pt x="728735" y="3037045"/>
                </a:cubicBezTo>
                <a:cubicBezTo>
                  <a:pt x="725469" y="3002727"/>
                  <a:pt x="758127" y="2988020"/>
                  <a:pt x="780988" y="2974947"/>
                </a:cubicBezTo>
                <a:cubicBezTo>
                  <a:pt x="864268" y="2924288"/>
                  <a:pt x="936116" y="2862190"/>
                  <a:pt x="1004699" y="2793556"/>
                </a:cubicBezTo>
                <a:cubicBezTo>
                  <a:pt x="1001433" y="2764141"/>
                  <a:pt x="1014497" y="2741263"/>
                  <a:pt x="1034092" y="2721653"/>
                </a:cubicBezTo>
                <a:cubicBezTo>
                  <a:pt x="1042256" y="2713483"/>
                  <a:pt x="1048788" y="2700409"/>
                  <a:pt x="1042256" y="2690605"/>
                </a:cubicBezTo>
                <a:cubicBezTo>
                  <a:pt x="1034092" y="2675897"/>
                  <a:pt x="1019395" y="2682434"/>
                  <a:pt x="1011231" y="2687336"/>
                </a:cubicBezTo>
                <a:cubicBezTo>
                  <a:pt x="985104" y="2705312"/>
                  <a:pt x="958977" y="2687336"/>
                  <a:pt x="932850" y="2687336"/>
                </a:cubicBezTo>
                <a:cubicBezTo>
                  <a:pt x="849571" y="2744532"/>
                  <a:pt x="772824" y="2813166"/>
                  <a:pt x="681380" y="2860556"/>
                </a:cubicBezTo>
                <a:cubicBezTo>
                  <a:pt x="665051" y="2870361"/>
                  <a:pt x="648721" y="2878532"/>
                  <a:pt x="630759" y="2881800"/>
                </a:cubicBezTo>
                <a:cubicBezTo>
                  <a:pt x="689545" y="2821337"/>
                  <a:pt x="766292" y="2780483"/>
                  <a:pt x="828343" y="2726556"/>
                </a:cubicBezTo>
                <a:cubicBezTo>
                  <a:pt x="888761" y="2675897"/>
                  <a:pt x="985104" y="2644848"/>
                  <a:pt x="993269" y="2543531"/>
                </a:cubicBezTo>
                <a:cubicBezTo>
                  <a:pt x="1012864" y="2510848"/>
                  <a:pt x="1021028" y="2479799"/>
                  <a:pt x="980205" y="2453653"/>
                </a:cubicBezTo>
                <a:cubicBezTo>
                  <a:pt x="968775" y="2447116"/>
                  <a:pt x="958977" y="2430774"/>
                  <a:pt x="962243" y="2414433"/>
                </a:cubicBezTo>
                <a:cubicBezTo>
                  <a:pt x="962243" y="2414433"/>
                  <a:pt x="962243" y="2412799"/>
                  <a:pt x="962243" y="2412799"/>
                </a:cubicBezTo>
                <a:cubicBezTo>
                  <a:pt x="960610" y="2412799"/>
                  <a:pt x="957344" y="2409530"/>
                  <a:pt x="955711" y="2409530"/>
                </a:cubicBezTo>
                <a:cubicBezTo>
                  <a:pt x="957344" y="2409530"/>
                  <a:pt x="957344" y="2409530"/>
                  <a:pt x="957344" y="2409530"/>
                </a:cubicBezTo>
                <a:cubicBezTo>
                  <a:pt x="906724" y="2373579"/>
                  <a:pt x="865900" y="2322920"/>
                  <a:pt x="829976" y="2267359"/>
                </a:cubicBezTo>
                <a:cubicBezTo>
                  <a:pt x="790786" y="2205261"/>
                  <a:pt x="709140" y="2193822"/>
                  <a:pt x="650354" y="2152969"/>
                </a:cubicBezTo>
                <a:cubicBezTo>
                  <a:pt x="609531" y="2125188"/>
                  <a:pt x="570341" y="2097407"/>
                  <a:pt x="544214" y="2053285"/>
                </a:cubicBezTo>
                <a:cubicBezTo>
                  <a:pt x="521353" y="2012432"/>
                  <a:pt x="469100" y="2000993"/>
                  <a:pt x="442973" y="1960139"/>
                </a:cubicBezTo>
                <a:cubicBezTo>
                  <a:pt x="434808" y="1947066"/>
                  <a:pt x="423378" y="1935626"/>
                  <a:pt x="413580" y="1924187"/>
                </a:cubicBezTo>
                <a:cubicBezTo>
                  <a:pt x="397251" y="1916017"/>
                  <a:pt x="384187" y="1907846"/>
                  <a:pt x="379289" y="1888236"/>
                </a:cubicBezTo>
                <a:cubicBezTo>
                  <a:pt x="374390" y="1881699"/>
                  <a:pt x="367858" y="1875163"/>
                  <a:pt x="362959" y="1866992"/>
                </a:cubicBezTo>
                <a:cubicBezTo>
                  <a:pt x="315605" y="1878431"/>
                  <a:pt x="281313" y="1847382"/>
                  <a:pt x="243756" y="1831041"/>
                </a:cubicBezTo>
                <a:cubicBezTo>
                  <a:pt x="196401" y="1809797"/>
                  <a:pt x="149046" y="1801626"/>
                  <a:pt x="95160" y="1803260"/>
                </a:cubicBezTo>
                <a:cubicBezTo>
                  <a:pt x="51071" y="1804894"/>
                  <a:pt x="5349" y="1795089"/>
                  <a:pt x="450" y="1731357"/>
                </a:cubicBezTo>
                <a:cubicBezTo>
                  <a:pt x="-2816" y="1693772"/>
                  <a:pt x="11881" y="1665991"/>
                  <a:pt x="39640" y="1679065"/>
                </a:cubicBezTo>
                <a:cubicBezTo>
                  <a:pt x="90261" y="1700309"/>
                  <a:pt x="118021" y="1656186"/>
                  <a:pt x="157211" y="1652918"/>
                </a:cubicBezTo>
                <a:cubicBezTo>
                  <a:pt x="163743" y="1623503"/>
                  <a:pt x="189869" y="1623503"/>
                  <a:pt x="212730" y="1616967"/>
                </a:cubicBezTo>
                <a:cubicBezTo>
                  <a:pt x="225794" y="1592455"/>
                  <a:pt x="230692" y="1563040"/>
                  <a:pt x="268250" y="1567942"/>
                </a:cubicBezTo>
                <a:cubicBezTo>
                  <a:pt x="266617" y="1566308"/>
                  <a:pt x="266617" y="1566308"/>
                  <a:pt x="266617" y="1566308"/>
                </a:cubicBezTo>
                <a:cubicBezTo>
                  <a:pt x="269883" y="1540162"/>
                  <a:pt x="238857" y="1514015"/>
                  <a:pt x="258452" y="1481332"/>
                </a:cubicBezTo>
                <a:cubicBezTo>
                  <a:pt x="258452" y="1455186"/>
                  <a:pt x="256819" y="1427405"/>
                  <a:pt x="271516" y="1401259"/>
                </a:cubicBezTo>
                <a:cubicBezTo>
                  <a:pt x="304174" y="1378381"/>
                  <a:pt x="327035" y="1417600"/>
                  <a:pt x="359694" y="1417600"/>
                </a:cubicBezTo>
                <a:cubicBezTo>
                  <a:pt x="366225" y="1409430"/>
                  <a:pt x="371124" y="1401259"/>
                  <a:pt x="379289" y="1393088"/>
                </a:cubicBezTo>
                <a:cubicBezTo>
                  <a:pt x="403783" y="1355503"/>
                  <a:pt x="447872" y="1339161"/>
                  <a:pt x="460935" y="1293405"/>
                </a:cubicBezTo>
                <a:cubicBezTo>
                  <a:pt x="436441" y="1268893"/>
                  <a:pt x="405415" y="1249283"/>
                  <a:pt x="387453" y="1219868"/>
                </a:cubicBezTo>
                <a:cubicBezTo>
                  <a:pt x="369491" y="1192087"/>
                  <a:pt x="346630" y="1154502"/>
                  <a:pt x="376023" y="1123453"/>
                </a:cubicBezTo>
                <a:cubicBezTo>
                  <a:pt x="402150" y="1095672"/>
                  <a:pt x="421745" y="1128355"/>
                  <a:pt x="444606" y="1141429"/>
                </a:cubicBezTo>
                <a:cubicBezTo>
                  <a:pt x="480530" y="1134892"/>
                  <a:pt x="498492" y="1082599"/>
                  <a:pt x="540948" y="1102209"/>
                </a:cubicBezTo>
                <a:cubicBezTo>
                  <a:pt x="554012" y="1095672"/>
                  <a:pt x="567075" y="1085868"/>
                  <a:pt x="580139" y="1082599"/>
                </a:cubicBezTo>
                <a:cubicBezTo>
                  <a:pt x="606265" y="1077697"/>
                  <a:pt x="588303" y="1097307"/>
                  <a:pt x="588303" y="1105477"/>
                </a:cubicBezTo>
                <a:cubicBezTo>
                  <a:pt x="620962" y="1098941"/>
                  <a:pt x="645456" y="1082599"/>
                  <a:pt x="673215" y="1076063"/>
                </a:cubicBezTo>
                <a:cubicBezTo>
                  <a:pt x="679747" y="1062989"/>
                  <a:pt x="692810" y="1053185"/>
                  <a:pt x="705874" y="1036843"/>
                </a:cubicBezTo>
                <a:cubicBezTo>
                  <a:pt x="679747" y="1028672"/>
                  <a:pt x="686279" y="1020501"/>
                  <a:pt x="700975" y="1012331"/>
                </a:cubicBezTo>
                <a:cubicBezTo>
                  <a:pt x="736899" y="991087"/>
                  <a:pt x="766292" y="971477"/>
                  <a:pt x="802216" y="951867"/>
                </a:cubicBezTo>
                <a:cubicBezTo>
                  <a:pt x="844672" y="937160"/>
                  <a:pt x="885496" y="917550"/>
                  <a:pt x="932850" y="928989"/>
                </a:cubicBezTo>
                <a:cubicBezTo>
                  <a:pt x="934483" y="928989"/>
                  <a:pt x="934483" y="928989"/>
                  <a:pt x="934483" y="928989"/>
                </a:cubicBezTo>
                <a:cubicBezTo>
                  <a:pt x="932850" y="881599"/>
                  <a:pt x="970408" y="857086"/>
                  <a:pt x="1003066" y="853818"/>
                </a:cubicBezTo>
                <a:cubicBezTo>
                  <a:pt x="1061852" y="847281"/>
                  <a:pt x="1102675" y="811330"/>
                  <a:pt x="1153295" y="791720"/>
                </a:cubicBezTo>
                <a:cubicBezTo>
                  <a:pt x="1163093" y="788452"/>
                  <a:pt x="1172890" y="788452"/>
                  <a:pt x="1182688" y="786818"/>
                </a:cubicBezTo>
                <a:cubicBezTo>
                  <a:pt x="1339449" y="718183"/>
                  <a:pt x="1497843" y="649549"/>
                  <a:pt x="1656236" y="582549"/>
                </a:cubicBezTo>
                <a:cubicBezTo>
                  <a:pt x="1648072" y="577646"/>
                  <a:pt x="1639907" y="574378"/>
                  <a:pt x="1631743" y="571110"/>
                </a:cubicBezTo>
                <a:cubicBezTo>
                  <a:pt x="1608882" y="574378"/>
                  <a:pt x="1587654" y="577646"/>
                  <a:pt x="1561527" y="580915"/>
                </a:cubicBezTo>
                <a:cubicBezTo>
                  <a:pt x="1576223" y="531890"/>
                  <a:pt x="1615413" y="546598"/>
                  <a:pt x="1646439" y="540061"/>
                </a:cubicBezTo>
                <a:cubicBezTo>
                  <a:pt x="1713389" y="504110"/>
                  <a:pt x="1788503" y="495939"/>
                  <a:pt x="1860352" y="479597"/>
                </a:cubicBezTo>
                <a:cubicBezTo>
                  <a:pt x="1894644" y="451817"/>
                  <a:pt x="1935467" y="432207"/>
                  <a:pt x="1977923" y="430573"/>
                </a:cubicBezTo>
                <a:cubicBezTo>
                  <a:pt x="2018746" y="428939"/>
                  <a:pt x="2028543" y="388085"/>
                  <a:pt x="2061202" y="379914"/>
                </a:cubicBezTo>
                <a:cubicBezTo>
                  <a:pt x="2116721" y="365207"/>
                  <a:pt x="2168975" y="334158"/>
                  <a:pt x="2234292" y="357036"/>
                </a:cubicBezTo>
                <a:cubicBezTo>
                  <a:pt x="2286546" y="339060"/>
                  <a:pt x="2330635" y="319450"/>
                  <a:pt x="2384521" y="311280"/>
                </a:cubicBezTo>
                <a:cubicBezTo>
                  <a:pt x="2384521" y="311280"/>
                  <a:pt x="2381255" y="311280"/>
                  <a:pt x="2381255" y="311280"/>
                </a:cubicBezTo>
                <a:cubicBezTo>
                  <a:pt x="2467800" y="239377"/>
                  <a:pt x="2570675" y="231206"/>
                  <a:pt x="2676815" y="237743"/>
                </a:cubicBezTo>
                <a:cubicBezTo>
                  <a:pt x="2735600" y="198523"/>
                  <a:pt x="2802550" y="187084"/>
                  <a:pt x="2867867" y="172377"/>
                </a:cubicBezTo>
                <a:cubicBezTo>
                  <a:pt x="2874399" y="170743"/>
                  <a:pt x="2874399" y="170743"/>
                  <a:pt x="2874399" y="170743"/>
                </a:cubicBezTo>
                <a:cubicBezTo>
                  <a:pt x="2879298" y="172377"/>
                  <a:pt x="2879298" y="172377"/>
                  <a:pt x="2879298" y="172377"/>
                </a:cubicBezTo>
                <a:cubicBezTo>
                  <a:pt x="2957678" y="146230"/>
                  <a:pt x="3037691" y="152767"/>
                  <a:pt x="3117705" y="156035"/>
                </a:cubicBezTo>
                <a:cubicBezTo>
                  <a:pt x="3259769" y="115181"/>
                  <a:pt x="3403467" y="71059"/>
                  <a:pt x="3547164" y="31840"/>
                </a:cubicBezTo>
                <a:cubicBezTo>
                  <a:pt x="3599418" y="17132"/>
                  <a:pt x="3653304" y="18767"/>
                  <a:pt x="3707191" y="41645"/>
                </a:cubicBezTo>
                <a:cubicBezTo>
                  <a:pt x="3746381" y="56352"/>
                  <a:pt x="3787204" y="59620"/>
                  <a:pt x="3829660" y="49815"/>
                </a:cubicBezTo>
                <a:cubicBezTo>
                  <a:pt x="3862319" y="18767"/>
                  <a:pt x="3908040" y="8962"/>
                  <a:pt x="3945598" y="791"/>
                </a:cubicBezTo>
                <a:close/>
              </a:path>
            </a:pathLst>
          </a:custGeom>
        </p:spPr>
        <p:txBody>
          <a:bodyPr wrap="square" anchor="ctr" anchorCtr="0">
            <a:noAutofit/>
          </a:bodyPr>
          <a:lstStyle>
            <a:lvl1pPr algn="ctr">
              <a:defRPr sz="1600" b="0">
                <a:solidFill>
                  <a:schemeClr val="tx1">
                    <a:lumMod val="65000"/>
                    <a:lumOff val="35000"/>
                  </a:schemeClr>
                </a:solidFill>
              </a:defRPr>
            </a:lvl1pPr>
          </a:lstStyle>
          <a:p>
            <a:r>
              <a:rPr lang="fr-FR"/>
              <a:t>Cliquez sur l'icône pour ajouter une image</a:t>
            </a:r>
          </a:p>
        </p:txBody>
      </p:sp>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689445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19542703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marL="0" indent="0">
              <a:lnSpc>
                <a:spcPct val="120000"/>
              </a:lnSpc>
              <a:buNone/>
              <a:defRPr sz="1400" b="0">
                <a:solidFill>
                  <a:schemeClr val="tx1"/>
                </a:solidFill>
              </a:defRPr>
            </a:lvl2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4"/>
          </p:nvPr>
        </p:nvSpPr>
        <p:spPr/>
        <p:txBody>
          <a:bodyPr/>
          <a:lstStyle/>
          <a:p>
            <a:r>
              <a:rPr lang="fr-FR"/>
              <a:t>November 26th  2019</a:t>
            </a:r>
            <a:endParaRPr dirty="0"/>
          </a:p>
        </p:txBody>
      </p:sp>
      <p:sp>
        <p:nvSpPr>
          <p:cNvPr id="15" name="Espace réservé du pied de page 14"/>
          <p:cNvSpPr>
            <a:spLocks noGrp="1"/>
          </p:cNvSpPr>
          <p:nvPr>
            <p:ph type="ftr" sz="quarter" idx="15"/>
          </p:nvPr>
        </p:nvSpPr>
        <p:spPr/>
        <p:txBody>
          <a:bodyPr/>
          <a:lstStyle/>
          <a:p>
            <a:r>
              <a:rPr lang="fr-FR"/>
              <a:t>CIB BCP </a:t>
            </a:r>
            <a:endParaRPr lang="fr-FR" dirty="0"/>
          </a:p>
        </p:txBody>
      </p:sp>
      <p:sp>
        <p:nvSpPr>
          <p:cNvPr id="16" name="Espace réservé du numéro de diapositive 15"/>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6850511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4165200" y="858711"/>
            <a:ext cx="4369200" cy="5171007"/>
          </a:xfrm>
        </p:spPr>
        <p:txBody>
          <a:bodyPr>
            <a:noAutofit/>
          </a:bodyPr>
          <a:lstStyle>
            <a:lvl1pPr marL="342900" indent="-342900">
              <a:spcBef>
                <a:spcPts val="2800"/>
              </a:spcBef>
              <a:buClr>
                <a:schemeClr val="tx1"/>
              </a:buClr>
              <a:buFont typeface="+mj-lt"/>
              <a:buAutoNum type="arabicPeriod"/>
              <a:defRPr sz="1600" b="1" cap="all" baseline="0">
                <a:solidFill>
                  <a:schemeClr val="tx2"/>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7" name="Espace réservé de la date 16"/>
          <p:cNvSpPr>
            <a:spLocks noGrp="1"/>
          </p:cNvSpPr>
          <p:nvPr>
            <p:ph type="dt" sz="half" idx="16"/>
          </p:nvPr>
        </p:nvSpPr>
        <p:spPr/>
        <p:txBody>
          <a:bodyPr/>
          <a:lstStyle/>
          <a:p>
            <a:r>
              <a:rPr lang="fr-FR"/>
              <a:t>November 26th  2019</a:t>
            </a:r>
            <a:endParaRPr dirty="0"/>
          </a:p>
        </p:txBody>
      </p:sp>
      <p:sp>
        <p:nvSpPr>
          <p:cNvPr id="18" name="Espace réservé du pied de page 17"/>
          <p:cNvSpPr>
            <a:spLocks noGrp="1"/>
          </p:cNvSpPr>
          <p:nvPr>
            <p:ph type="ftr" sz="quarter" idx="17"/>
          </p:nvPr>
        </p:nvSpPr>
        <p:spPr/>
        <p:txBody>
          <a:bodyPr/>
          <a:lstStyle/>
          <a:p>
            <a:r>
              <a:rPr lang="fr-FR"/>
              <a:t>CIB BCP </a:t>
            </a:r>
            <a:endParaRPr lang="fr-FR" dirty="0"/>
          </a:p>
        </p:txBody>
      </p:sp>
      <p:sp>
        <p:nvSpPr>
          <p:cNvPr id="19" name="Espace réservé du numéro de diapositive 18"/>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24849703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18" name="Espace réservé de la date 17"/>
          <p:cNvSpPr>
            <a:spLocks noGrp="1"/>
          </p:cNvSpPr>
          <p:nvPr>
            <p:ph type="dt" sz="half" idx="15"/>
          </p:nvPr>
        </p:nvSpPr>
        <p:spPr/>
        <p:txBody>
          <a:bodyPr/>
          <a:lstStyle/>
          <a:p>
            <a:r>
              <a:rPr lang="fr-FR"/>
              <a:t>November 26th  2019</a:t>
            </a:r>
            <a:endParaRPr dirty="0"/>
          </a:p>
        </p:txBody>
      </p:sp>
      <p:sp>
        <p:nvSpPr>
          <p:cNvPr id="19" name="Espace réservé du pied de page 18"/>
          <p:cNvSpPr>
            <a:spLocks noGrp="1"/>
          </p:cNvSpPr>
          <p:nvPr>
            <p:ph type="ftr" sz="quarter" idx="16"/>
          </p:nvPr>
        </p:nvSpPr>
        <p:spPr/>
        <p:txBody>
          <a:bodyPr/>
          <a:lstStyle/>
          <a:p>
            <a:r>
              <a:rPr lang="fr-FR"/>
              <a:t>CIB BCP </a:t>
            </a:r>
            <a:endParaRPr lang="fr-FR" dirty="0"/>
          </a:p>
        </p:txBody>
      </p:sp>
      <p:sp>
        <p:nvSpPr>
          <p:cNvPr id="20" name="Espace réservé du numéro de diapositive 19"/>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5178151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e la date 14"/>
          <p:cNvSpPr>
            <a:spLocks noGrp="1"/>
          </p:cNvSpPr>
          <p:nvPr>
            <p:ph type="dt" sz="half" idx="15"/>
          </p:nvPr>
        </p:nvSpPr>
        <p:spPr/>
        <p:txBody>
          <a:bodyPr/>
          <a:lstStyle/>
          <a:p>
            <a:r>
              <a:rPr lang="fr-FR"/>
              <a:t>November 26th  2019</a:t>
            </a:r>
            <a:endParaRPr dirty="0"/>
          </a:p>
        </p:txBody>
      </p:sp>
      <p:sp>
        <p:nvSpPr>
          <p:cNvPr id="16" name="Espace réservé du pied de page 15"/>
          <p:cNvSpPr>
            <a:spLocks noGrp="1"/>
          </p:cNvSpPr>
          <p:nvPr>
            <p:ph type="ftr" sz="quarter" idx="16"/>
          </p:nvPr>
        </p:nvSpPr>
        <p:spPr/>
        <p:txBody>
          <a:bodyPr/>
          <a:lstStyle/>
          <a:p>
            <a:r>
              <a:rPr lang="fr-FR"/>
              <a:t>CIB BCP </a:t>
            </a:r>
            <a:endParaRPr lang="fr-FR" dirty="0"/>
          </a:p>
        </p:txBody>
      </p:sp>
      <p:sp>
        <p:nvSpPr>
          <p:cNvPr id="17" name="Espace réservé du numéro de diapositive 16"/>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1107828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11"/>
          <p:cNvSpPr>
            <a:spLocks noGrp="1"/>
          </p:cNvSpPr>
          <p:nvPr>
            <p:ph type="body" sz="quarter" idx="15"/>
          </p:nvPr>
        </p:nvSpPr>
        <p:spPr>
          <a:xfrm>
            <a:off x="4921599"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Espace réservé de la date 16"/>
          <p:cNvSpPr>
            <a:spLocks noGrp="1"/>
          </p:cNvSpPr>
          <p:nvPr>
            <p:ph type="dt" sz="half" idx="17"/>
          </p:nvPr>
        </p:nvSpPr>
        <p:spPr/>
        <p:txBody>
          <a:bodyPr/>
          <a:lstStyle/>
          <a:p>
            <a:r>
              <a:rPr lang="fr-FR"/>
              <a:t>November 26th  2019</a:t>
            </a:r>
            <a:endParaRP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186143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6259512" y="1308098"/>
            <a:ext cx="2884487" cy="450056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4" name="Espace réservé de la date 13"/>
          <p:cNvSpPr>
            <a:spLocks noGrp="1"/>
          </p:cNvSpPr>
          <p:nvPr>
            <p:ph type="dt" sz="half" idx="17"/>
          </p:nvPr>
        </p:nvSpPr>
        <p:spPr/>
        <p:txBody>
          <a:bodyPr/>
          <a:lstStyle/>
          <a:p>
            <a:r>
              <a:rPr lang="fr-FR"/>
              <a:t>November 26th  2019</a:t>
            </a:r>
            <a:endParaRPr lang="fr-FR" dirty="0"/>
          </a:p>
        </p:txBody>
      </p:sp>
      <p:sp>
        <p:nvSpPr>
          <p:cNvPr id="15" name="Espace réservé du pied de page 14"/>
          <p:cNvSpPr>
            <a:spLocks noGrp="1"/>
          </p:cNvSpPr>
          <p:nvPr>
            <p:ph type="ftr" sz="quarter" idx="18"/>
          </p:nvPr>
        </p:nvSpPr>
        <p:spPr/>
        <p:txBody>
          <a:bodyPr/>
          <a:lstStyle/>
          <a:p>
            <a:r>
              <a:rPr lang="fr-FR"/>
              <a:t>CIB BCP </a:t>
            </a:r>
            <a:endParaRPr lang="fr-FR" dirty="0"/>
          </a:p>
        </p:txBody>
      </p:sp>
      <p:sp>
        <p:nvSpPr>
          <p:cNvPr id="16" name="Espace réservé du numéro de diapositive 15"/>
          <p:cNvSpPr>
            <a:spLocks noGrp="1"/>
          </p:cNvSpPr>
          <p:nvPr>
            <p:ph type="sldNum" sz="quarter" idx="19"/>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35182463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marL="0" indent="0">
              <a:lnSpc>
                <a:spcPct val="80000"/>
              </a:lnSpc>
              <a:spcBef>
                <a:spcPts val="0"/>
              </a:spcBef>
              <a:buNone/>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7" name="Espace réservé de la date 16"/>
          <p:cNvSpPr>
            <a:spLocks noGrp="1"/>
          </p:cNvSpPr>
          <p:nvPr>
            <p:ph type="dt" sz="half" idx="17"/>
          </p:nvPr>
        </p:nvSpPr>
        <p:spPr/>
        <p:txBody>
          <a:bodyPr/>
          <a:lstStyle/>
          <a:p>
            <a:r>
              <a:rPr lang="fr-FR"/>
              <a:t>November 26th  2019</a:t>
            </a:r>
            <a:endParaRP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010029063"/>
      </p:ext>
    </p:extLst>
  </p:cSld>
  <p:clrMapOvr>
    <a:masterClrMapping/>
  </p:clrMapOvr>
  <p:extLst mod="1">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6259512" y="1308098"/>
            <a:ext cx="2884487" cy="450056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4" name="Espace réservé de la date 13"/>
          <p:cNvSpPr>
            <a:spLocks noGrp="1"/>
          </p:cNvSpPr>
          <p:nvPr>
            <p:ph type="dt" sz="half" idx="17"/>
          </p:nvPr>
        </p:nvSpPr>
        <p:spPr/>
        <p:txBody>
          <a:bodyPr/>
          <a:lstStyle/>
          <a:p>
            <a:r>
              <a:rPr lang="fr-FR"/>
              <a:t>November 26th  2019</a:t>
            </a:r>
            <a:endParaRPr dirty="0"/>
          </a:p>
        </p:txBody>
      </p:sp>
      <p:sp>
        <p:nvSpPr>
          <p:cNvPr id="15" name="Espace réservé du pied de page 14"/>
          <p:cNvSpPr>
            <a:spLocks noGrp="1"/>
          </p:cNvSpPr>
          <p:nvPr>
            <p:ph type="ftr" sz="quarter" idx="18"/>
          </p:nvPr>
        </p:nvSpPr>
        <p:spPr/>
        <p:txBody>
          <a:bodyPr/>
          <a:lstStyle/>
          <a:p>
            <a:r>
              <a:rPr lang="fr-FR"/>
              <a:t>CIB BCP </a:t>
            </a:r>
            <a:endParaRPr lang="fr-FR" dirty="0"/>
          </a:p>
        </p:txBody>
      </p:sp>
      <p:sp>
        <p:nvSpPr>
          <p:cNvPr id="16" name="Espace réservé du numéro de diapositive 15"/>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2370192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b="0">
                <a:solidFill>
                  <a:schemeClr val="bg1"/>
                </a:solidFill>
              </a:defRPr>
            </a:lvl1pPr>
            <a:lvl5pPr>
              <a:defRPr/>
            </a:lvl5pPr>
          </a:lstStyle>
          <a:p>
            <a:pPr lvl="0"/>
            <a:r>
              <a:rPr lang="fr-FR"/>
              <a:t>Modifiez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3671888" y="1308098"/>
            <a:ext cx="5188155"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3" name="Espace réservé de la date 12"/>
          <p:cNvSpPr>
            <a:spLocks noGrp="1"/>
          </p:cNvSpPr>
          <p:nvPr>
            <p:ph type="dt" sz="half" idx="17"/>
          </p:nvPr>
        </p:nvSpPr>
        <p:spPr/>
        <p:txBody>
          <a:bodyPr/>
          <a:lstStyle/>
          <a:p>
            <a:r>
              <a:rPr lang="fr-FR"/>
              <a:t>November 26th  2019</a:t>
            </a:r>
            <a:endParaRPr dirty="0"/>
          </a:p>
        </p:txBody>
      </p:sp>
      <p:sp>
        <p:nvSpPr>
          <p:cNvPr id="14" name="Espace réservé du pied de page 13"/>
          <p:cNvSpPr>
            <a:spLocks noGrp="1"/>
          </p:cNvSpPr>
          <p:nvPr>
            <p:ph type="ftr" sz="quarter" idx="18"/>
          </p:nvPr>
        </p:nvSpPr>
        <p:spPr/>
        <p:txBody>
          <a:bodyPr/>
          <a:lstStyle/>
          <a:p>
            <a:r>
              <a:rPr lang="fr-FR"/>
              <a:t>CIB BCP </a:t>
            </a:r>
            <a:endParaRPr lang="fr-FR" dirty="0"/>
          </a:p>
        </p:txBody>
      </p:sp>
      <p:sp>
        <p:nvSpPr>
          <p:cNvPr id="15" name="Espace réservé du numéro de diapositive 14"/>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8776816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2" name="Espace réservé de la date 11"/>
          <p:cNvSpPr>
            <a:spLocks noGrp="1"/>
          </p:cNvSpPr>
          <p:nvPr>
            <p:ph type="dt" sz="half" idx="17"/>
          </p:nvPr>
        </p:nvSpPr>
        <p:spPr/>
        <p:txBody>
          <a:bodyPr/>
          <a:lstStyle/>
          <a:p>
            <a:r>
              <a:rPr lang="fr-FR"/>
              <a:t>November 26th  2019</a:t>
            </a:r>
            <a:endParaRPr dirty="0"/>
          </a:p>
        </p:txBody>
      </p:sp>
      <p:sp>
        <p:nvSpPr>
          <p:cNvPr id="13" name="Espace réservé du pied de page 12"/>
          <p:cNvSpPr>
            <a:spLocks noGrp="1"/>
          </p:cNvSpPr>
          <p:nvPr>
            <p:ph type="ftr" sz="quarter" idx="18"/>
          </p:nvPr>
        </p:nvSpPr>
        <p:spPr/>
        <p:txBody>
          <a:bodyPr/>
          <a:lstStyle/>
          <a:p>
            <a:r>
              <a:rPr lang="fr-FR"/>
              <a:t>CIB BCP </a:t>
            </a:r>
            <a:endParaRPr lang="fr-FR" dirty="0"/>
          </a:p>
        </p:txBody>
      </p:sp>
      <p:sp>
        <p:nvSpPr>
          <p:cNvPr id="14" name="Espace réservé du numéro de diapositive 13"/>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3268016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1079500" y="444500"/>
            <a:ext cx="7780544"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dirty="0">
              <a:solidFill>
                <a:srgbClr val="581D74"/>
              </a:solidFill>
            </a:endParaRPr>
          </a:p>
        </p:txBody>
      </p:sp>
    </p:spTree>
    <p:extLst>
      <p:ext uri="{BB962C8B-B14F-4D97-AF65-F5344CB8AC3E}">
        <p14:creationId xmlns:p14="http://schemas.microsoft.com/office/powerpoint/2010/main" val="205594955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pour une image  3"/>
          <p:cNvSpPr>
            <a:spLocks noGrp="1"/>
          </p:cNvSpPr>
          <p:nvPr>
            <p:ph type="pic" sz="quarter" idx="16"/>
          </p:nvPr>
        </p:nvSpPr>
        <p:spPr>
          <a:xfrm>
            <a:off x="287338" y="444500"/>
            <a:ext cx="8572706"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dirty="0">
              <a:solidFill>
                <a:srgbClr val="581D74"/>
              </a:solidFill>
            </a:endParaRPr>
          </a:p>
        </p:txBody>
      </p:sp>
    </p:spTree>
    <p:extLst>
      <p:ext uri="{BB962C8B-B14F-4D97-AF65-F5344CB8AC3E}">
        <p14:creationId xmlns:p14="http://schemas.microsoft.com/office/powerpoint/2010/main" val="8326537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1079499" y="1308098"/>
            <a:ext cx="2592000" cy="4500000"/>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marL="0" indent="0">
              <a:spcBef>
                <a:spcPts val="0"/>
              </a:spcBef>
              <a:buNone/>
              <a:defRPr sz="1600" cap="all" baseline="0">
                <a:solidFill>
                  <a:schemeClr val="accent1"/>
                </a:solidFill>
              </a:defRPr>
            </a:lvl2pPr>
            <a:lvl5pPr>
              <a:defRPr/>
            </a:lvl5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8"/>
          </p:nvPr>
        </p:nvSpPr>
        <p:spPr/>
        <p:txBody>
          <a:bodyPr/>
          <a:lstStyle/>
          <a:p>
            <a:r>
              <a:rPr lang="fr-FR"/>
              <a:t>November 26th  2019</a:t>
            </a:r>
            <a:endParaRPr dirty="0"/>
          </a:p>
        </p:txBody>
      </p:sp>
      <p:sp>
        <p:nvSpPr>
          <p:cNvPr id="15" name="Espace réservé du pied de page 14"/>
          <p:cNvSpPr>
            <a:spLocks noGrp="1"/>
          </p:cNvSpPr>
          <p:nvPr>
            <p:ph type="ftr" sz="quarter" idx="19"/>
          </p:nvPr>
        </p:nvSpPr>
        <p:spPr/>
        <p:txBody>
          <a:bodyPr/>
          <a:lstStyle/>
          <a:p>
            <a:r>
              <a:rPr lang="fr-FR"/>
              <a:t>CIB BCP </a:t>
            </a:r>
            <a:endParaRPr lang="fr-FR" dirty="0"/>
          </a:p>
        </p:txBody>
      </p:sp>
      <p:sp>
        <p:nvSpPr>
          <p:cNvPr id="16" name="Espace réservé du numéro de diapositive 15"/>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8109144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815788" y="2589163"/>
            <a:ext cx="5470712" cy="325464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5" name="Espace réservé de la date 14"/>
          <p:cNvSpPr>
            <a:spLocks noGrp="1"/>
          </p:cNvSpPr>
          <p:nvPr>
            <p:ph type="dt" sz="half" idx="19"/>
          </p:nvPr>
        </p:nvSpPr>
        <p:spPr/>
        <p:txBody>
          <a:bodyPr/>
          <a:lstStyle/>
          <a:p>
            <a:r>
              <a:rPr lang="fr-FR"/>
              <a:t>November 26th  2019</a:t>
            </a:r>
            <a:endParaRP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8608478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3906278" y="1760622"/>
            <a:ext cx="2127486" cy="2793713"/>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4" name="Espace réservé de la date 13"/>
          <p:cNvSpPr>
            <a:spLocks noGrp="1"/>
          </p:cNvSpPr>
          <p:nvPr>
            <p:ph type="dt" sz="half" idx="19"/>
          </p:nvPr>
        </p:nvSpPr>
        <p:spPr/>
        <p:txBody>
          <a:bodyPr/>
          <a:lstStyle/>
          <a:p>
            <a:r>
              <a:rPr lang="fr-FR"/>
              <a:t>November 26th  2019</a:t>
            </a:r>
            <a:endParaRPr dirty="0"/>
          </a:p>
        </p:txBody>
      </p:sp>
      <p:sp>
        <p:nvSpPr>
          <p:cNvPr id="15" name="Espace réservé du pied de page 14"/>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2087843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graphique 3"/>
          <p:cNvSpPr>
            <a:spLocks noGrp="1"/>
          </p:cNvSpPr>
          <p:nvPr>
            <p:ph type="chart" sz="quarter" idx="15"/>
          </p:nvPr>
        </p:nvSpPr>
        <p:spPr>
          <a:xfrm>
            <a:off x="3783100" y="1671583"/>
            <a:ext cx="2365200"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5" name="Espace réservé du graphique 3"/>
          <p:cNvSpPr>
            <a:spLocks noGrp="1"/>
          </p:cNvSpPr>
          <p:nvPr>
            <p:ph type="chart" sz="quarter" idx="16"/>
          </p:nvPr>
        </p:nvSpPr>
        <p:spPr>
          <a:xfrm>
            <a:off x="1079497"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6" name="Espace réservé du graphique 3"/>
          <p:cNvSpPr>
            <a:spLocks noGrp="1"/>
          </p:cNvSpPr>
          <p:nvPr>
            <p:ph type="chart" sz="quarter" idx="17"/>
          </p:nvPr>
        </p:nvSpPr>
        <p:spPr>
          <a:xfrm>
            <a:off x="6485263"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
        <p:nvSpPr>
          <p:cNvPr id="13" name="Espace réservé de la date 12"/>
          <p:cNvSpPr>
            <a:spLocks noGrp="1"/>
          </p:cNvSpPr>
          <p:nvPr>
            <p:ph type="dt" sz="half" idx="20"/>
          </p:nvPr>
        </p:nvSpPr>
        <p:spPr/>
        <p:txBody>
          <a:bodyPr/>
          <a:lstStyle/>
          <a:p>
            <a:r>
              <a:rPr lang="fr-FR"/>
              <a:t>November 26th  2019</a:t>
            </a:r>
            <a:endParaRPr dirty="0"/>
          </a:p>
        </p:txBody>
      </p:sp>
      <p:sp>
        <p:nvSpPr>
          <p:cNvPr id="14" name="Espace réservé du pied de page 13"/>
          <p:cNvSpPr>
            <a:spLocks noGrp="1"/>
          </p:cNvSpPr>
          <p:nvPr>
            <p:ph type="ftr" sz="quarter" idx="21"/>
          </p:nvPr>
        </p:nvSpPr>
        <p:spPr/>
        <p:txBody>
          <a:bodyPr/>
          <a:lstStyle/>
          <a:p>
            <a:r>
              <a:rPr lang="fr-FR"/>
              <a:t>CIB BCP </a:t>
            </a:r>
            <a:endParaRPr lang="fr-FR" dirty="0"/>
          </a:p>
        </p:txBody>
      </p:sp>
      <p:sp>
        <p:nvSpPr>
          <p:cNvPr id="19" name="Espace réservé du numéro de diapositive 18"/>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634928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b="0">
                <a:solidFill>
                  <a:schemeClr val="bg1"/>
                </a:solidFill>
              </a:defRPr>
            </a:lvl1pPr>
            <a:lvl5pPr>
              <a:defRPr/>
            </a:lvl5pPr>
          </a:lstStyle>
          <a:p>
            <a:pPr lvl="0"/>
            <a:r>
              <a:rPr lang="fr-FR"/>
              <a:t>Modifiez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3671888" y="1308098"/>
            <a:ext cx="5188155"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3" name="Espace réservé de la date 12"/>
          <p:cNvSpPr>
            <a:spLocks noGrp="1"/>
          </p:cNvSpPr>
          <p:nvPr>
            <p:ph type="dt" sz="half" idx="17"/>
          </p:nvPr>
        </p:nvSpPr>
        <p:spPr/>
        <p:txBody>
          <a:bodyPr/>
          <a:lstStyle/>
          <a:p>
            <a:r>
              <a:rPr lang="fr-FR"/>
              <a:t>November 26th  2019</a:t>
            </a:r>
            <a:endParaRPr lang="fr-FR" dirty="0"/>
          </a:p>
        </p:txBody>
      </p:sp>
      <p:sp>
        <p:nvSpPr>
          <p:cNvPr id="14" name="Espace réservé du pied de page 13"/>
          <p:cNvSpPr>
            <a:spLocks noGrp="1"/>
          </p:cNvSpPr>
          <p:nvPr>
            <p:ph type="ftr" sz="quarter" idx="18"/>
          </p:nvPr>
        </p:nvSpPr>
        <p:spPr/>
        <p:txBody>
          <a:bodyPr/>
          <a:lstStyle/>
          <a:p>
            <a:r>
              <a:rPr lang="fr-FR"/>
              <a:t>CIB BCP </a:t>
            </a:r>
            <a:endParaRPr lang="fr-FR" dirty="0"/>
          </a:p>
        </p:txBody>
      </p:sp>
      <p:sp>
        <p:nvSpPr>
          <p:cNvPr id="15" name="Espace réservé du numéro de diapositive 14"/>
          <p:cNvSpPr>
            <a:spLocks noGrp="1"/>
          </p:cNvSpPr>
          <p:nvPr>
            <p:ph type="sldNum" sz="quarter" idx="19"/>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25496406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e la date 12"/>
          <p:cNvSpPr>
            <a:spLocks noGrp="1"/>
          </p:cNvSpPr>
          <p:nvPr>
            <p:ph type="dt" sz="half" idx="16"/>
          </p:nvPr>
        </p:nvSpPr>
        <p:spPr/>
        <p:txBody>
          <a:bodyPr/>
          <a:lstStyle/>
          <a:p>
            <a:r>
              <a:rPr lang="fr-FR"/>
              <a:t>November 26th  2019</a:t>
            </a:r>
            <a:endParaRPr dirty="0"/>
          </a:p>
        </p:txBody>
      </p:sp>
      <p:sp>
        <p:nvSpPr>
          <p:cNvPr id="14" name="Espace réservé du pied de page 13"/>
          <p:cNvSpPr>
            <a:spLocks noGrp="1"/>
          </p:cNvSpPr>
          <p:nvPr>
            <p:ph type="ftr" sz="quarter" idx="17"/>
          </p:nvPr>
        </p:nvSpPr>
        <p:spPr/>
        <p:txBody>
          <a:bodyPr/>
          <a:lstStyle/>
          <a:p>
            <a:r>
              <a:rPr lang="fr-FR"/>
              <a:t>CIB BCP </a:t>
            </a:r>
            <a:endParaRPr lang="fr-FR" dirty="0"/>
          </a:p>
        </p:txBody>
      </p:sp>
      <p:sp>
        <p:nvSpPr>
          <p:cNvPr id="15" name="Espace réservé du numéro de diapositive 14"/>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26262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u graphique 3"/>
          <p:cNvSpPr>
            <a:spLocks noGrp="1"/>
          </p:cNvSpPr>
          <p:nvPr>
            <p:ph type="chart" sz="quarter" idx="16"/>
          </p:nvPr>
        </p:nvSpPr>
        <p:spPr>
          <a:xfrm>
            <a:off x="1079498" y="3892269"/>
            <a:ext cx="7777164" cy="2095837"/>
          </a:xfrm>
        </p:spPr>
        <p:txBody>
          <a:bodyPr/>
          <a:lstStyle>
            <a:lvl1pPr>
              <a:defRPr sz="1600" b="0">
                <a:solidFill>
                  <a:schemeClr val="tx1">
                    <a:lumMod val="65000"/>
                    <a:lumOff val="35000"/>
                  </a:schemeClr>
                </a:solidFill>
              </a:defRPr>
            </a:lvl1pPr>
          </a:lstStyle>
          <a:p>
            <a:r>
              <a:rPr lang="fr-FR"/>
              <a:t>Cliquez sur l'icône pour ajouter un graphique</a:t>
            </a:r>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
        <p:nvSpPr>
          <p:cNvPr id="16" name="Espace réservé de la date 15"/>
          <p:cNvSpPr>
            <a:spLocks noGrp="1"/>
          </p:cNvSpPr>
          <p:nvPr>
            <p:ph type="dt" sz="half" idx="19"/>
          </p:nvPr>
        </p:nvSpPr>
        <p:spPr/>
        <p:txBody>
          <a:bodyPr/>
          <a:lstStyle/>
          <a:p>
            <a:r>
              <a:rPr lang="fr-FR"/>
              <a:t>November 26th  2019</a:t>
            </a:r>
            <a:endParaRP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5722000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1" name="Espace réservé de la date 10"/>
          <p:cNvSpPr>
            <a:spLocks noGrp="1"/>
          </p:cNvSpPr>
          <p:nvPr>
            <p:ph type="dt" sz="half" idx="22"/>
          </p:nvPr>
        </p:nvSpPr>
        <p:spPr/>
        <p:txBody>
          <a:bodyPr/>
          <a:lstStyle/>
          <a:p>
            <a:r>
              <a:rPr lang="fr-FR"/>
              <a:t>November 26th  2019</a:t>
            </a:r>
            <a:endParaRPr dirty="0"/>
          </a:p>
        </p:txBody>
      </p:sp>
      <p:sp>
        <p:nvSpPr>
          <p:cNvPr id="13" name="Espace réservé du pied de page 12"/>
          <p:cNvSpPr>
            <a:spLocks noGrp="1"/>
          </p:cNvSpPr>
          <p:nvPr>
            <p:ph type="ftr" sz="quarter" idx="23"/>
          </p:nvPr>
        </p:nvSpPr>
        <p:spPr/>
        <p:txBody>
          <a:bodyPr/>
          <a:lstStyle/>
          <a:p>
            <a:r>
              <a:rPr lang="fr-FR"/>
              <a:t>CIB BCP </a:t>
            </a:r>
            <a:endParaRPr lang="fr-FR" dirty="0"/>
          </a:p>
        </p:txBody>
      </p:sp>
      <p:sp>
        <p:nvSpPr>
          <p:cNvPr id="14" name="Espace réservé du numéro de diapositive 13"/>
          <p:cNvSpPr>
            <a:spLocks noGrp="1"/>
          </p:cNvSpPr>
          <p:nvPr>
            <p:ph type="sldNum" sz="quarter" idx="24"/>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063325055"/>
      </p:ext>
    </p:extLst>
  </p:cSld>
  <p:clrMapOvr>
    <a:masterClrMapping/>
  </p:clrMapOvr>
  <p:extLst mod="1">
    <p:ext uri="{DCECCB84-F9BA-43D5-87BE-67443E8EF086}">
      <p15:sldGuideLst xmlns:p15="http://schemas.microsoft.com/office/powerpoint/2012/main">
        <p15:guide id="1" orient="horz" pos="2040"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marL="0" indent="0" algn="l">
              <a:lnSpc>
                <a:spcPct val="85000"/>
              </a:lnSpc>
              <a:spcBef>
                <a:spcPts val="0"/>
              </a:spcBef>
              <a:buNone/>
              <a:defRPr sz="1100" b="0" cap="none" baseline="0">
                <a:solidFill>
                  <a:schemeClr val="tx1"/>
                </a:solidFill>
              </a:defRPr>
            </a:lvl2pPr>
            <a:lvl3pPr marL="0" indent="0" algn="l">
              <a:lnSpc>
                <a:spcPct val="85000"/>
              </a:lnSpc>
              <a:spcBef>
                <a:spcPts val="0"/>
              </a:spcBef>
              <a:buNone/>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marL="0" indent="0" algn="l">
              <a:lnSpc>
                <a:spcPct val="85000"/>
              </a:lnSpc>
              <a:spcBef>
                <a:spcPts val="0"/>
              </a:spcBef>
              <a:buNone/>
              <a:defRPr sz="1100" b="0" cap="none" baseline="0">
                <a:solidFill>
                  <a:schemeClr val="bg1"/>
                </a:solidFill>
              </a:defRPr>
            </a:lvl2pPr>
            <a:lvl3pPr marL="0" indent="0" algn="l">
              <a:lnSpc>
                <a:spcPct val="85000"/>
              </a:lnSpc>
              <a:spcBef>
                <a:spcPts val="0"/>
              </a:spcBef>
              <a:buNone/>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marL="0" indent="0">
              <a:spcBef>
                <a:spcPts val="0"/>
              </a:spcBef>
              <a:buNone/>
              <a:defRPr sz="1000" b="0" cap="all" baseline="0"/>
            </a:lvl2pPr>
          </a:lstStyle>
          <a:p>
            <a:pPr lvl="0"/>
            <a:r>
              <a:rPr lang="fr-FR"/>
              <a:t>#</a:t>
            </a:r>
          </a:p>
          <a:p>
            <a:pPr lvl="1"/>
            <a:r>
              <a:rPr lang="fr-FR"/>
              <a:t>Deuxième niveau</a:t>
            </a:r>
          </a:p>
        </p:txBody>
      </p:sp>
      <p:sp>
        <p:nvSpPr>
          <p:cNvPr id="12" name="Espace réservé de la date 11"/>
          <p:cNvSpPr>
            <a:spLocks noGrp="1"/>
          </p:cNvSpPr>
          <p:nvPr>
            <p:ph type="dt" sz="half" idx="20"/>
          </p:nvPr>
        </p:nvSpPr>
        <p:spPr/>
        <p:txBody>
          <a:bodyPr/>
          <a:lstStyle/>
          <a:p>
            <a:r>
              <a:rPr lang="fr-FR"/>
              <a:t>November 26th  2019</a:t>
            </a:r>
            <a:endParaRPr dirty="0"/>
          </a:p>
        </p:txBody>
      </p:sp>
      <p:sp>
        <p:nvSpPr>
          <p:cNvPr id="13" name="Espace réservé du pied de page 12"/>
          <p:cNvSpPr>
            <a:spLocks noGrp="1"/>
          </p:cNvSpPr>
          <p:nvPr>
            <p:ph type="ftr" sz="quarter" idx="21"/>
          </p:nvPr>
        </p:nvSpPr>
        <p:spPr/>
        <p:txBody>
          <a:bodyPr/>
          <a:lstStyle/>
          <a:p>
            <a:r>
              <a:rPr lang="fr-FR"/>
              <a:t>CIB BCP </a:t>
            </a:r>
            <a:endParaRPr lang="fr-FR" dirty="0"/>
          </a:p>
        </p:txBody>
      </p:sp>
      <p:sp>
        <p:nvSpPr>
          <p:cNvPr id="14" name="Espace réservé du numéro de diapositive 13"/>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912187243"/>
      </p:ext>
    </p:extLst>
  </p:cSld>
  <p:clrMapOvr>
    <a:masterClrMapping/>
  </p:clrMapOvr>
  <p:extLst mod="1">
    <p:ext uri="{DCECCB84-F9BA-43D5-87BE-67443E8EF086}">
      <p15:sldGuideLst xmlns:p15="http://schemas.microsoft.com/office/powerpoint/2012/main">
        <p15:guide id="1" orient="horz" pos="2047"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marL="0" indent="0" algn="just">
              <a:lnSpc>
                <a:spcPct val="110000"/>
              </a:lnSpc>
              <a:spcBef>
                <a:spcPts val="600"/>
              </a:spcBef>
              <a:buNone/>
              <a:defRPr sz="1000" b="0">
                <a:solidFill>
                  <a:schemeClr val="tx1"/>
                </a:solidFill>
              </a:defRPr>
            </a:lvl2pPr>
          </a:lstStyle>
          <a:p>
            <a:pPr lvl="0"/>
            <a:r>
              <a:rPr lang="fr-FR"/>
              <a:t>Modifiez les styles du texte du masque</a:t>
            </a:r>
          </a:p>
          <a:p>
            <a:pPr lvl="1"/>
            <a:r>
              <a:rPr lang="fr-FR"/>
              <a:t>Deuxième niveau</a:t>
            </a:r>
          </a:p>
        </p:txBody>
      </p:sp>
      <p:sp>
        <p:nvSpPr>
          <p:cNvPr id="10" name="Espace réservé de la date 9"/>
          <p:cNvSpPr>
            <a:spLocks noGrp="1"/>
          </p:cNvSpPr>
          <p:nvPr>
            <p:ph type="dt" sz="half" idx="14"/>
          </p:nvPr>
        </p:nvSpPr>
        <p:spPr/>
        <p:txBody>
          <a:bodyPr/>
          <a:lstStyle/>
          <a:p>
            <a:r>
              <a:rPr lang="fr-FR"/>
              <a:t>November 26th  2019</a:t>
            </a:r>
            <a:endParaRPr dirty="0"/>
          </a:p>
        </p:txBody>
      </p:sp>
      <p:sp>
        <p:nvSpPr>
          <p:cNvPr id="11" name="Espace réservé du pied de page 10"/>
          <p:cNvSpPr>
            <a:spLocks noGrp="1"/>
          </p:cNvSpPr>
          <p:nvPr>
            <p:ph type="ftr" sz="quarter" idx="15"/>
          </p:nvPr>
        </p:nvSpPr>
        <p:spPr/>
        <p:txBody>
          <a:bodyPr/>
          <a:lstStyle/>
          <a:p>
            <a:r>
              <a:rPr lang="fr-FR"/>
              <a:t>CIB BCP </a:t>
            </a:r>
            <a:endParaRPr lang="fr-FR" dirty="0"/>
          </a:p>
        </p:txBody>
      </p:sp>
      <p:sp>
        <p:nvSpPr>
          <p:cNvPr id="12" name="Espace réservé du numéro de diapositive 11"/>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2816108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3" name="Espace réservé du texte 2"/>
          <p:cNvSpPr>
            <a:spLocks noGrp="1"/>
          </p:cNvSpPr>
          <p:nvPr>
            <p:ph type="body" sz="quarter" idx="10"/>
          </p:nvPr>
        </p:nvSpPr>
        <p:spPr>
          <a:xfrm>
            <a:off x="3665304" y="1281446"/>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16" name="Espace réservé du texte 2"/>
          <p:cNvSpPr>
            <a:spLocks noGrp="1"/>
          </p:cNvSpPr>
          <p:nvPr>
            <p:ph type="body" sz="quarter" idx="11"/>
          </p:nvPr>
        </p:nvSpPr>
        <p:spPr>
          <a:xfrm>
            <a:off x="3665304" y="4589351"/>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a:solidFill>
                  <a:srgbClr val="707372"/>
                </a:solidFill>
              </a:rPr>
              <a:t>CONTACT</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9477" y="5903786"/>
            <a:ext cx="840000" cy="251999"/>
          </a:xfrm>
          <a:prstGeom prst="rect">
            <a:avLst/>
          </a:prstGeom>
        </p:spPr>
      </p:pic>
    </p:spTree>
    <p:extLst>
      <p:ext uri="{BB962C8B-B14F-4D97-AF65-F5344CB8AC3E}">
        <p14:creationId xmlns:p14="http://schemas.microsoft.com/office/powerpoint/2010/main" val="13578253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pic>
        <p:nvPicPr>
          <p:cNvPr id="1026" name="Picture 2" descr="Q:\Pole_Edition\Monica\Brush PP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3390" y="0"/>
            <a:ext cx="4541482"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hasCustomPrompt="1"/>
          </p:nvPr>
        </p:nvSpPr>
        <p:spPr>
          <a:xfrm>
            <a:off x="1080000" y="2787789"/>
            <a:ext cx="3772545" cy="861774"/>
          </a:xfrm>
        </p:spPr>
        <p:txBody>
          <a:bodyPr anchor="t" anchorCtr="0">
            <a:spAutoFit/>
          </a:bodyPr>
          <a:lstStyle>
            <a:lvl1pPr algn="l">
              <a:lnSpc>
                <a:spcPct val="100000"/>
              </a:lnSpc>
              <a:defRPr sz="2800" b="0"/>
            </a:lvl1pPr>
          </a:lstStyle>
          <a:p>
            <a:r>
              <a:rPr lang="fr-FR" dirty="0"/>
              <a:t>MODIFIEZ LE STYLE DU TITRE</a:t>
            </a:r>
          </a:p>
        </p:txBody>
      </p:sp>
      <p:sp>
        <p:nvSpPr>
          <p:cNvPr id="3" name="Sous-titre 2"/>
          <p:cNvSpPr>
            <a:spLocks noGrp="1"/>
          </p:cNvSpPr>
          <p:nvPr>
            <p:ph type="subTitle" idx="1"/>
          </p:nvPr>
        </p:nvSpPr>
        <p:spPr>
          <a:xfrm>
            <a:off x="1080000" y="462909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12558221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4188987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
        <p:nvSpPr>
          <p:cNvPr id="7" name="object 11"/>
          <p:cNvSpPr/>
          <p:nvPr userDrawn="1"/>
        </p:nvSpPr>
        <p:spPr>
          <a:xfrm>
            <a:off x="1" y="790699"/>
            <a:ext cx="1028300" cy="62648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9157905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4647600" y="1267200"/>
            <a:ext cx="3886800" cy="4762518"/>
          </a:xfrm>
        </p:spPr>
        <p:txBody>
          <a:bodyPr>
            <a:noAutofit/>
          </a:bodyPr>
          <a:lstStyle>
            <a:lvl1pPr>
              <a:spcBef>
                <a:spcPts val="2800"/>
              </a:spcBef>
              <a:defRPr sz="1600" b="1" cap="all" baseline="0">
                <a:solidFill>
                  <a:schemeClr val="tx2"/>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2" name="Espace réservé du texte 3"/>
          <p:cNvSpPr>
            <a:spLocks noGrp="1"/>
          </p:cNvSpPr>
          <p:nvPr>
            <p:ph type="body" sz="quarter" idx="15" hasCustomPrompt="1"/>
          </p:nvPr>
        </p:nvSpPr>
        <p:spPr>
          <a:xfrm>
            <a:off x="4165200" y="1166400"/>
            <a:ext cx="511091" cy="707886"/>
          </a:xfrm>
        </p:spPr>
        <p:txBody>
          <a:bodyPr wrap="square">
            <a:spAutoFit/>
          </a:bodyPr>
          <a:lstStyle>
            <a:lvl1pPr>
              <a:defRPr sz="4600" b="0" cap="all" baseline="0">
                <a:solidFill>
                  <a:schemeClr val="tx1"/>
                </a:solidFill>
              </a:defRPr>
            </a:lvl1pPr>
            <a:lvl2pPr>
              <a:defRPr sz="2800"/>
            </a:lvl2pPr>
            <a:lvl3pPr>
              <a:defRPr sz="2800"/>
            </a:lvl3pPr>
            <a:lvl4pPr>
              <a:defRPr sz="2800"/>
            </a:lvl4pPr>
            <a:lvl5pPr>
              <a:defRPr sz="2800"/>
            </a:lvl5pPr>
          </a:lstStyle>
          <a:p>
            <a:pPr lvl="0"/>
            <a:r>
              <a:rPr lang="fr-FR"/>
              <a:t>#</a:t>
            </a:r>
          </a:p>
        </p:txBody>
      </p:sp>
      <p:sp>
        <p:nvSpPr>
          <p:cNvPr id="3" name="Espace réservé de la date 2"/>
          <p:cNvSpPr>
            <a:spLocks noGrp="1"/>
          </p:cNvSpPr>
          <p:nvPr>
            <p:ph type="dt" sz="half" idx="16"/>
          </p:nvPr>
        </p:nvSpPr>
        <p:spPr/>
        <p:txBody>
          <a:bodyPr/>
          <a:lstStyle/>
          <a:p>
            <a:r>
              <a:rPr lang="fr-FR"/>
              <a:t>November 26th  2019</a:t>
            </a:r>
            <a:endParaRPr/>
          </a:p>
        </p:txBody>
      </p:sp>
      <p:sp>
        <p:nvSpPr>
          <p:cNvPr id="7" name="Espace réservé du pied de page 6"/>
          <p:cNvSpPr>
            <a:spLocks noGrp="1"/>
          </p:cNvSpPr>
          <p:nvPr>
            <p:ph type="ftr" sz="quarter" idx="17"/>
          </p:nvPr>
        </p:nvSpPr>
        <p:spPr/>
        <p:txBody>
          <a:bodyPr/>
          <a:lstStyle/>
          <a:p>
            <a:r>
              <a:rPr lang="en-US"/>
              <a:t>CIB BCP </a:t>
            </a:r>
            <a:endParaRPr lang="fr-FR"/>
          </a:p>
        </p:txBody>
      </p:sp>
      <p:sp>
        <p:nvSpPr>
          <p:cNvPr id="11" name="Espace réservé du numéro de diapositive 10"/>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765759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2" name="Espace réservé de la date 11"/>
          <p:cNvSpPr>
            <a:spLocks noGrp="1"/>
          </p:cNvSpPr>
          <p:nvPr>
            <p:ph type="dt" sz="half" idx="17"/>
          </p:nvPr>
        </p:nvSpPr>
        <p:spPr/>
        <p:txBody>
          <a:bodyPr/>
          <a:lstStyle/>
          <a:p>
            <a:r>
              <a:rPr lang="fr-FR"/>
              <a:t>November 26th  2019</a:t>
            </a:r>
            <a:endParaRPr lang="fr-FR" dirty="0"/>
          </a:p>
        </p:txBody>
      </p:sp>
      <p:sp>
        <p:nvSpPr>
          <p:cNvPr id="13" name="Espace réservé du pied de page 12"/>
          <p:cNvSpPr>
            <a:spLocks noGrp="1"/>
          </p:cNvSpPr>
          <p:nvPr>
            <p:ph type="ftr" sz="quarter" idx="18"/>
          </p:nvPr>
        </p:nvSpPr>
        <p:spPr/>
        <p:txBody>
          <a:bodyPr/>
          <a:lstStyle/>
          <a:p>
            <a:r>
              <a:rPr lang="fr-FR"/>
              <a:t>CIB BCP </a:t>
            </a:r>
            <a:endParaRPr lang="fr-FR" dirty="0"/>
          </a:p>
        </p:txBody>
      </p:sp>
      <p:sp>
        <p:nvSpPr>
          <p:cNvPr id="14" name="Espace réservé du numéro de diapositive 13"/>
          <p:cNvSpPr>
            <a:spLocks noGrp="1"/>
          </p:cNvSpPr>
          <p:nvPr>
            <p:ph type="sldNum" sz="quarter" idx="19"/>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7144262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7" name="Espace réservé de la date 6"/>
          <p:cNvSpPr>
            <a:spLocks noGrp="1"/>
          </p:cNvSpPr>
          <p:nvPr>
            <p:ph type="dt" sz="half" idx="15"/>
          </p:nvPr>
        </p:nvSpPr>
        <p:spPr/>
        <p:txBody>
          <a:bodyPr/>
          <a:lstStyle/>
          <a:p>
            <a:r>
              <a:rPr lang="fr-FR"/>
              <a:t>November 26th  2019</a:t>
            </a:r>
            <a:endParaRPr/>
          </a:p>
        </p:txBody>
      </p:sp>
      <p:sp>
        <p:nvSpPr>
          <p:cNvPr id="9" name="Espace réservé du pied de page 8"/>
          <p:cNvSpPr>
            <a:spLocks noGrp="1"/>
          </p:cNvSpPr>
          <p:nvPr>
            <p:ph type="ftr" sz="quarter" idx="16"/>
          </p:nvPr>
        </p:nvSpPr>
        <p:spPr/>
        <p:txBody>
          <a:bodyPr/>
          <a:lstStyle/>
          <a:p>
            <a:r>
              <a:rPr lang="en-US"/>
              <a:t>CIB BCP </a:t>
            </a:r>
            <a:endParaRPr lang="fr-FR"/>
          </a:p>
        </p:txBody>
      </p:sp>
      <p:sp>
        <p:nvSpPr>
          <p:cNvPr id="10" name="Espace réservé du numéro de diapositive 9"/>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7197422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1258308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84" name="Diapositive think-cell" r:id="rId4" imgW="270" imgH="270" progId="TCLayout.ActiveDocument.1">
                  <p:embed/>
                </p:oleObj>
              </mc:Choice>
              <mc:Fallback>
                <p:oleObj name="Diapositive think-cell"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Espace réservé de la date 2"/>
          <p:cNvSpPr>
            <a:spLocks noGrp="1"/>
          </p:cNvSpPr>
          <p:nvPr>
            <p:ph type="dt" sz="half" idx="15"/>
          </p:nvPr>
        </p:nvSpPr>
        <p:spPr/>
        <p:txBody>
          <a:bodyPr/>
          <a:lstStyle/>
          <a:p>
            <a:r>
              <a:rPr lang="fr-FR"/>
              <a:t>November 26th  2019</a:t>
            </a:r>
            <a:endParaRPr/>
          </a:p>
        </p:txBody>
      </p:sp>
      <p:sp>
        <p:nvSpPr>
          <p:cNvPr id="4" name="Espace réservé du pied de page 3"/>
          <p:cNvSpPr>
            <a:spLocks noGrp="1"/>
          </p:cNvSpPr>
          <p:nvPr>
            <p:ph type="ftr" sz="quarter" idx="16"/>
          </p:nvPr>
        </p:nvSpPr>
        <p:spPr/>
        <p:txBody>
          <a:bodyPr/>
          <a:lstStyle/>
          <a:p>
            <a:r>
              <a:rPr lang="en-US"/>
              <a:t>CIB BCP </a:t>
            </a:r>
            <a:endParaRPr lang="fr-FR"/>
          </a:p>
        </p:txBody>
      </p:sp>
      <p:sp>
        <p:nvSpPr>
          <p:cNvPr id="8" name="Espace réservé du numéro de diapositive 7"/>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3704353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1" name="Espace réservé du texte 11"/>
          <p:cNvSpPr>
            <a:spLocks noGrp="1"/>
          </p:cNvSpPr>
          <p:nvPr>
            <p:ph type="body" sz="quarter" idx="15"/>
          </p:nvPr>
        </p:nvSpPr>
        <p:spPr>
          <a:xfrm>
            <a:off x="4921599" y="2280253"/>
            <a:ext cx="34205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2" name="Espace réservé du texte 11"/>
          <p:cNvSpPr>
            <a:spLocks noGrp="1"/>
          </p:cNvSpPr>
          <p:nvPr>
            <p:ph type="body" sz="quarter" idx="14"/>
          </p:nvPr>
        </p:nvSpPr>
        <p:spPr>
          <a:xfrm>
            <a:off x="1079500" y="2280253"/>
            <a:ext cx="34205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4" name="Espace réservé du pied de page 3"/>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2239193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a:lnSpc>
                <a:spcPct val="80000"/>
              </a:lnSpc>
              <a:spcBef>
                <a:spcPts val="0"/>
              </a:spcBef>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a:lvl1pPr>
            <a:lvl5pPr>
              <a:defRPr/>
            </a:lvl5pPr>
          </a:lstStyle>
          <a:p>
            <a:pPr lvl="0"/>
            <a:r>
              <a:rPr lang="fr-FR"/>
              <a:t>Modifier les styles du texte du masque</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4" name="Espace réservé du pied de page 3"/>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402118525"/>
      </p:ext>
    </p:extLst>
  </p:cSld>
  <p:clrMapOvr>
    <a:masterClrMapping/>
  </p:clrMapOvr>
  <p:extLst mod="1">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2" name="Espace réservé du texte 11"/>
          <p:cNvSpPr>
            <a:spLocks noGrp="1"/>
          </p:cNvSpPr>
          <p:nvPr>
            <p:ph type="body" sz="quarter" idx="14"/>
          </p:nvPr>
        </p:nvSpPr>
        <p:spPr>
          <a:xfrm>
            <a:off x="1079500" y="1299600"/>
            <a:ext cx="23616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6259512" y="1308098"/>
            <a:ext cx="2884487" cy="4500563"/>
          </a:xfrm>
        </p:spPr>
        <p:txBody>
          <a:bodyPr/>
          <a:lstStyle/>
          <a:p>
            <a:endParaRPr lang="fr-FR"/>
          </a:p>
        </p:txBody>
      </p:sp>
      <p:sp>
        <p:nvSpPr>
          <p:cNvPr id="3" name="Espace réservé de la date 2"/>
          <p:cNvSpPr>
            <a:spLocks noGrp="1"/>
          </p:cNvSpPr>
          <p:nvPr>
            <p:ph type="dt" sz="half" idx="17"/>
          </p:nvPr>
        </p:nvSpPr>
        <p:spPr/>
        <p:txBody>
          <a:bodyPr/>
          <a:lstStyle/>
          <a:p>
            <a:r>
              <a:rPr lang="fr-FR"/>
              <a:t>November 26th  2019</a:t>
            </a:r>
            <a:endParaRPr/>
          </a:p>
        </p:txBody>
      </p:sp>
      <p:sp>
        <p:nvSpPr>
          <p:cNvPr id="8" name="Espace réservé du pied de page 7"/>
          <p:cNvSpPr>
            <a:spLocks noGrp="1"/>
          </p:cNvSpPr>
          <p:nvPr>
            <p:ph type="ftr" sz="quarter" idx="18"/>
          </p:nvPr>
        </p:nvSpPr>
        <p:spPr/>
        <p:txBody>
          <a:bodyPr/>
          <a:lstStyle/>
          <a:p>
            <a:r>
              <a:rPr lang="en-US"/>
              <a:t>CIB BCP </a:t>
            </a:r>
            <a:endParaRPr lang="fr-FR"/>
          </a:p>
        </p:txBody>
      </p:sp>
      <p:sp>
        <p:nvSpPr>
          <p:cNvPr id="10" name="Espace réservé du numéro de diapositive 9"/>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2500563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a:solidFill>
                  <a:schemeClr val="bg1"/>
                </a:solidFill>
              </a:defRPr>
            </a:lvl1pPr>
            <a:lvl5pPr>
              <a:defRPr/>
            </a:lvl5pPr>
          </a:lstStyle>
          <a:p>
            <a:pPr lvl="0"/>
            <a:r>
              <a:rPr lang="fr-FR"/>
              <a:t>Modifier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3671888" y="1308098"/>
            <a:ext cx="5188155" cy="5085495"/>
          </a:xfrm>
        </p:spPr>
        <p:txBody>
          <a:bodyPr/>
          <a:lstStyle/>
          <a:p>
            <a:endParaRPr lang="fr-FR"/>
          </a:p>
        </p:txBody>
      </p:sp>
      <p:sp>
        <p:nvSpPr>
          <p:cNvPr id="3" name="Espace réservé de la date 2"/>
          <p:cNvSpPr>
            <a:spLocks noGrp="1"/>
          </p:cNvSpPr>
          <p:nvPr>
            <p:ph type="dt" sz="half" idx="17"/>
          </p:nvPr>
        </p:nvSpPr>
        <p:spPr/>
        <p:txBody>
          <a:bodyPr/>
          <a:lstStyle/>
          <a:p>
            <a:r>
              <a:rPr lang="fr-FR"/>
              <a:t>November 26th  2019</a:t>
            </a:r>
            <a:endParaRPr/>
          </a:p>
        </p:txBody>
      </p:sp>
      <p:sp>
        <p:nvSpPr>
          <p:cNvPr id="7" name="Espace réservé du pied de page 6"/>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8787497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p>
            <a:endParaRPr lang="fr-F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a:solidFill>
                  <a:schemeClr val="tx1">
                    <a:lumMod val="65000"/>
                    <a:lumOff val="35000"/>
                  </a:schemeClr>
                </a:solidFill>
              </a:defRPr>
            </a:lvl1pPr>
            <a:lvl5pPr>
              <a:defRPr/>
            </a:lvl5pPr>
          </a:lstStyle>
          <a:p>
            <a:pPr lvl="0"/>
            <a:r>
              <a:rPr lang="fr-FR"/>
              <a:t>Modifier les styles du texte du masque</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7" name="Espace réservé du pied de page 6"/>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9726897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1079500" y="444500"/>
            <a:ext cx="7780544"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2" name="Espace réservé de la date 1"/>
          <p:cNvSpPr>
            <a:spLocks noGrp="1"/>
          </p:cNvSpPr>
          <p:nvPr>
            <p:ph type="dt" sz="half" idx="18"/>
          </p:nvPr>
        </p:nvSpPr>
        <p:spPr/>
        <p:txBody>
          <a:bodyPr/>
          <a:lstStyle/>
          <a:p>
            <a:r>
              <a:rPr lang="fr-FR"/>
              <a:t>November 26th  2019</a:t>
            </a:r>
            <a:endParaRPr/>
          </a:p>
        </p:txBody>
      </p:sp>
      <p:sp>
        <p:nvSpPr>
          <p:cNvPr id="3" name="Espace réservé du pied de page 2"/>
          <p:cNvSpPr>
            <a:spLocks noGrp="1"/>
          </p:cNvSpPr>
          <p:nvPr>
            <p:ph type="ftr" sz="quarter" idx="19"/>
          </p:nvPr>
        </p:nvSpPr>
        <p:spPr/>
        <p:txBody>
          <a:bodyPr/>
          <a:lstStyle/>
          <a:p>
            <a:r>
              <a:rPr lang="en-US"/>
              <a:t>CIB BCP </a:t>
            </a:r>
            <a:endParaRPr lang="fr-FR"/>
          </a:p>
        </p:txBody>
      </p:sp>
      <p:sp>
        <p:nvSpPr>
          <p:cNvPr id="7" name="Espace réservé du numéro de diapositive 6"/>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79482763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287338" y="444500"/>
            <a:ext cx="8572706"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2" name="Espace réservé de la date 1"/>
          <p:cNvSpPr>
            <a:spLocks noGrp="1"/>
          </p:cNvSpPr>
          <p:nvPr>
            <p:ph type="dt" sz="half" idx="18"/>
          </p:nvPr>
        </p:nvSpPr>
        <p:spPr/>
        <p:txBody>
          <a:bodyPr/>
          <a:lstStyle/>
          <a:p>
            <a:r>
              <a:rPr lang="fr-FR"/>
              <a:t>November 26th  2019</a:t>
            </a:r>
            <a:endParaRPr/>
          </a:p>
        </p:txBody>
      </p:sp>
      <p:sp>
        <p:nvSpPr>
          <p:cNvPr id="3" name="Espace réservé du pied de page 2"/>
          <p:cNvSpPr>
            <a:spLocks noGrp="1"/>
          </p:cNvSpPr>
          <p:nvPr>
            <p:ph type="ftr" sz="quarter" idx="19"/>
          </p:nvPr>
        </p:nvSpPr>
        <p:spPr/>
        <p:txBody>
          <a:bodyPr/>
          <a:lstStyle/>
          <a:p>
            <a:r>
              <a:rPr lang="en-US"/>
              <a:t>CIB BCP </a:t>
            </a:r>
            <a:endParaRPr lang="fr-FR"/>
          </a:p>
        </p:txBody>
      </p:sp>
      <p:sp>
        <p:nvSpPr>
          <p:cNvPr id="7" name="Espace réservé du numéro de diapositive 6"/>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5504667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1079499" y="1308098"/>
            <a:ext cx="2592000" cy="4500000"/>
          </a:xfrm>
        </p:spPr>
        <p:txBody>
          <a:bodyPr/>
          <a:lstStyle/>
          <a:p>
            <a:endParaRPr lang="fr-F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a:spcBef>
                <a:spcPts val="0"/>
              </a:spcBef>
              <a:defRPr sz="1600" cap="all" baseline="0">
                <a:solidFill>
                  <a:schemeClr val="accent1"/>
                </a:solidFill>
              </a:defRPr>
            </a:lvl2pPr>
            <a:lvl5pPr>
              <a:defRPr/>
            </a:lvl5pPr>
          </a:lstStyle>
          <a:p>
            <a:pPr lvl="0"/>
            <a:r>
              <a:rPr lang="fr-FR"/>
              <a:t>Modifier les styles</a:t>
            </a:r>
          </a:p>
          <a:p>
            <a:pPr lvl="1"/>
            <a:r>
              <a:rPr lang="fr-FR"/>
              <a:t>Deuxième niveau</a:t>
            </a:r>
          </a:p>
        </p:txBody>
      </p:sp>
      <p:sp>
        <p:nvSpPr>
          <p:cNvPr id="3" name="Espace réservé de la date 2"/>
          <p:cNvSpPr>
            <a:spLocks noGrp="1"/>
          </p:cNvSpPr>
          <p:nvPr>
            <p:ph type="dt" sz="half" idx="18"/>
          </p:nvPr>
        </p:nvSpPr>
        <p:spPr/>
        <p:txBody>
          <a:bodyPr/>
          <a:lstStyle/>
          <a:p>
            <a:r>
              <a:rPr lang="fr-FR"/>
              <a:t>November 26th  2019</a:t>
            </a:r>
            <a:endParaRPr/>
          </a:p>
        </p:txBody>
      </p:sp>
      <p:sp>
        <p:nvSpPr>
          <p:cNvPr id="7" name="Espace réservé du pied de page 6"/>
          <p:cNvSpPr>
            <a:spLocks noGrp="1"/>
          </p:cNvSpPr>
          <p:nvPr>
            <p:ph type="ftr" sz="quarter" idx="19"/>
          </p:nvPr>
        </p:nvSpPr>
        <p:spPr/>
        <p:txBody>
          <a:bodyPr/>
          <a:lstStyle/>
          <a:p>
            <a:r>
              <a:rPr lang="en-US"/>
              <a:t>CIB BCP </a:t>
            </a:r>
            <a:endParaRPr lang="fr-FR"/>
          </a:p>
        </p:txBody>
      </p:sp>
      <p:sp>
        <p:nvSpPr>
          <p:cNvPr id="8" name="Espace réservé du numéro de diapositive 7"/>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856391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1079500" y="444500"/>
            <a:ext cx="7780544"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lang="fr-F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pPr/>
              <a:t>‹N°›</a:t>
            </a:fld>
            <a:endParaRPr lang="fr-FR" dirty="0"/>
          </a:p>
        </p:txBody>
      </p:sp>
    </p:spTree>
    <p:extLst>
      <p:ext uri="{BB962C8B-B14F-4D97-AF65-F5344CB8AC3E}">
        <p14:creationId xmlns:p14="http://schemas.microsoft.com/office/powerpoint/2010/main" val="354522010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815788" y="2589163"/>
            <a:ext cx="5470712" cy="3254646"/>
          </a:xfrm>
        </p:spPr>
        <p:txBody>
          <a:bodyPr/>
          <a:lstStyle/>
          <a:p>
            <a:endParaRPr lang="fr-F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8" name="Espace réservé du pied de page 7"/>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5057504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3906278" y="1760622"/>
            <a:ext cx="2127486" cy="2793713"/>
          </a:xfrm>
        </p:spPr>
        <p:txBody>
          <a:bodyPr/>
          <a:lstStyle/>
          <a:p>
            <a:endParaRPr lang="fr-F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8" name="Espace réservé du pied de page 7"/>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9562067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3783100" y="1671583"/>
            <a:ext cx="2365200" cy="2471586"/>
          </a:xfrm>
        </p:spPr>
        <p:txBody>
          <a:bodyPr/>
          <a:lstStyle/>
          <a:p>
            <a:endParaRPr lang="fr-FR"/>
          </a:p>
        </p:txBody>
      </p:sp>
      <p:sp>
        <p:nvSpPr>
          <p:cNvPr id="15" name="Espace réservé du graphique 3"/>
          <p:cNvSpPr>
            <a:spLocks noGrp="1"/>
          </p:cNvSpPr>
          <p:nvPr>
            <p:ph type="chart" sz="quarter" idx="16"/>
          </p:nvPr>
        </p:nvSpPr>
        <p:spPr>
          <a:xfrm>
            <a:off x="1079497" y="1671583"/>
            <a:ext cx="2366641" cy="2471586"/>
          </a:xfrm>
        </p:spPr>
        <p:txBody>
          <a:bodyPr/>
          <a:lstStyle/>
          <a:p>
            <a:endParaRPr lang="fr-FR"/>
          </a:p>
        </p:txBody>
      </p:sp>
      <p:sp>
        <p:nvSpPr>
          <p:cNvPr id="16" name="Espace réservé du graphique 3"/>
          <p:cNvSpPr>
            <a:spLocks noGrp="1"/>
          </p:cNvSpPr>
          <p:nvPr>
            <p:ph type="chart" sz="quarter" idx="17"/>
          </p:nvPr>
        </p:nvSpPr>
        <p:spPr>
          <a:xfrm>
            <a:off x="6485263" y="1671583"/>
            <a:ext cx="2366641" cy="2471586"/>
          </a:xfrm>
        </p:spPr>
        <p:txBody>
          <a:bodyPr/>
          <a:lstStyle/>
          <a:p>
            <a:endParaRPr lang="fr-F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
        <p:nvSpPr>
          <p:cNvPr id="3" name="Espace réservé de la date 2"/>
          <p:cNvSpPr>
            <a:spLocks noGrp="1"/>
          </p:cNvSpPr>
          <p:nvPr>
            <p:ph type="dt" sz="half" idx="20"/>
          </p:nvPr>
        </p:nvSpPr>
        <p:spPr/>
        <p:txBody>
          <a:bodyPr/>
          <a:lstStyle/>
          <a:p>
            <a:r>
              <a:rPr lang="fr-FR"/>
              <a:t>November 26th  2019</a:t>
            </a:r>
            <a:endParaRPr/>
          </a:p>
        </p:txBody>
      </p:sp>
      <p:sp>
        <p:nvSpPr>
          <p:cNvPr id="8" name="Espace réservé du pied de page 7"/>
          <p:cNvSpPr>
            <a:spLocks noGrp="1"/>
          </p:cNvSpPr>
          <p:nvPr>
            <p:ph type="ftr" sz="quarter" idx="21"/>
          </p:nvPr>
        </p:nvSpPr>
        <p:spPr/>
        <p:txBody>
          <a:bodyPr/>
          <a:lstStyle/>
          <a:p>
            <a:r>
              <a:rPr lang="en-US"/>
              <a:t>CIB BCP </a:t>
            </a:r>
            <a:endParaRPr lang="fr-FR"/>
          </a:p>
        </p:txBody>
      </p:sp>
      <p:sp>
        <p:nvSpPr>
          <p:cNvPr id="10" name="Espace réservé du numéro de diapositive 9"/>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54593843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p>
            <a:endParaRPr lang="fr-FR"/>
          </a:p>
        </p:txBody>
      </p:sp>
      <p:sp>
        <p:nvSpPr>
          <p:cNvPr id="3" name="Espace réservé de la date 2"/>
          <p:cNvSpPr>
            <a:spLocks noGrp="1"/>
          </p:cNvSpPr>
          <p:nvPr>
            <p:ph type="dt" sz="half" idx="16"/>
          </p:nvPr>
        </p:nvSpPr>
        <p:spPr/>
        <p:txBody>
          <a:bodyPr/>
          <a:lstStyle/>
          <a:p>
            <a:r>
              <a:rPr lang="fr-FR"/>
              <a:t>November 26th  2019</a:t>
            </a:r>
            <a:endParaRPr/>
          </a:p>
        </p:txBody>
      </p:sp>
      <p:sp>
        <p:nvSpPr>
          <p:cNvPr id="4" name="Espace réservé du pied de page 3"/>
          <p:cNvSpPr>
            <a:spLocks noGrp="1"/>
          </p:cNvSpPr>
          <p:nvPr>
            <p:ph type="ftr" sz="quarter" idx="17"/>
          </p:nvPr>
        </p:nvSpPr>
        <p:spPr/>
        <p:txBody>
          <a:bodyPr/>
          <a:lstStyle/>
          <a:p>
            <a:r>
              <a:rPr lang="en-US"/>
              <a:t>CIB BCP </a:t>
            </a:r>
            <a:endParaRPr lang="fr-FR"/>
          </a:p>
        </p:txBody>
      </p:sp>
      <p:sp>
        <p:nvSpPr>
          <p:cNvPr id="10" name="Espace réservé du numéro de diapositive 9"/>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06964828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p>
            <a:endParaRPr lang="fr-FR"/>
          </a:p>
        </p:txBody>
      </p:sp>
      <p:sp>
        <p:nvSpPr>
          <p:cNvPr id="13" name="Espace réservé du graphique 3"/>
          <p:cNvSpPr>
            <a:spLocks noGrp="1"/>
          </p:cNvSpPr>
          <p:nvPr>
            <p:ph type="chart" sz="quarter" idx="16"/>
          </p:nvPr>
        </p:nvSpPr>
        <p:spPr>
          <a:xfrm>
            <a:off x="1079498" y="3892269"/>
            <a:ext cx="7777164" cy="2095837"/>
          </a:xfrm>
        </p:spPr>
        <p:txBody>
          <a:bodyPr/>
          <a:lstStyle/>
          <a:p>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4" name="Espace réservé du pied de page 3"/>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29983966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3" name="Espace réservé de la date 2"/>
          <p:cNvSpPr>
            <a:spLocks noGrp="1"/>
          </p:cNvSpPr>
          <p:nvPr>
            <p:ph type="dt" sz="half" idx="22"/>
          </p:nvPr>
        </p:nvSpPr>
        <p:spPr/>
        <p:txBody>
          <a:bodyPr/>
          <a:lstStyle/>
          <a:p>
            <a:r>
              <a:rPr lang="fr-FR"/>
              <a:t>November 26th  2019</a:t>
            </a:r>
            <a:endParaRPr/>
          </a:p>
        </p:txBody>
      </p:sp>
      <p:sp>
        <p:nvSpPr>
          <p:cNvPr id="4" name="Espace réservé du pied de page 3"/>
          <p:cNvSpPr>
            <a:spLocks noGrp="1"/>
          </p:cNvSpPr>
          <p:nvPr>
            <p:ph type="ftr" sz="quarter" idx="23"/>
          </p:nvPr>
        </p:nvSpPr>
        <p:spPr/>
        <p:txBody>
          <a:bodyPr/>
          <a:lstStyle/>
          <a:p>
            <a:r>
              <a:rPr lang="en-US"/>
              <a:t>CIB BCP </a:t>
            </a:r>
            <a:endParaRPr lang="fr-FR"/>
          </a:p>
        </p:txBody>
      </p:sp>
      <p:sp>
        <p:nvSpPr>
          <p:cNvPr id="8" name="Espace réservé du numéro de diapositive 7"/>
          <p:cNvSpPr>
            <a:spLocks noGrp="1"/>
          </p:cNvSpPr>
          <p:nvPr>
            <p:ph type="sldNum" sz="quarter" idx="24"/>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323651412"/>
      </p:ext>
    </p:extLst>
  </p:cSld>
  <p:clrMapOvr>
    <a:masterClrMapping/>
  </p:clrMapOvr>
  <p:extLst mod="1">
    <p:ext uri="{DCECCB84-F9BA-43D5-87BE-67443E8EF086}">
      <p15:sldGuideLst xmlns:p15="http://schemas.microsoft.com/office/powerpoint/2012/main">
        <p15:guide id="1" orient="horz" pos="20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algn="l">
              <a:lnSpc>
                <a:spcPct val="85000"/>
              </a:lnSpc>
              <a:spcBef>
                <a:spcPts val="0"/>
              </a:spcBef>
              <a:defRPr sz="1100" b="0" cap="none" baseline="0">
                <a:solidFill>
                  <a:schemeClr val="tx1"/>
                </a:solidFill>
              </a:defRPr>
            </a:lvl2pPr>
            <a:lvl3pPr algn="l">
              <a:lnSpc>
                <a:spcPct val="85000"/>
              </a:lnSpc>
              <a:spcBef>
                <a:spcPts val="0"/>
              </a:spcBef>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algn="l">
              <a:lnSpc>
                <a:spcPct val="85000"/>
              </a:lnSpc>
              <a:spcBef>
                <a:spcPts val="0"/>
              </a:spcBef>
              <a:defRPr sz="1100" b="0" cap="none" baseline="0">
                <a:solidFill>
                  <a:schemeClr val="bg1"/>
                </a:solidFill>
              </a:defRPr>
            </a:lvl2pPr>
            <a:lvl3pPr algn="l">
              <a:lnSpc>
                <a:spcPct val="85000"/>
              </a:lnSpc>
              <a:spcBef>
                <a:spcPts val="0"/>
              </a:spcBef>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lvl3pPr>
              <a:defRPr cap="none" baseline="0"/>
            </a:lvl3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a:spcBef>
                <a:spcPts val="0"/>
              </a:spcBef>
              <a:defRPr sz="1000" b="0" cap="all" baseline="0"/>
            </a:lvl2pPr>
          </a:lstStyle>
          <a:p>
            <a:pPr lvl="0"/>
            <a:r>
              <a:rPr lang="fr-FR"/>
              <a:t>#</a:t>
            </a:r>
          </a:p>
          <a:p>
            <a:pPr lvl="1"/>
            <a:r>
              <a:rPr lang="fr-FR"/>
              <a:t>Deuxième niveau</a:t>
            </a:r>
          </a:p>
        </p:txBody>
      </p:sp>
      <p:sp>
        <p:nvSpPr>
          <p:cNvPr id="3" name="Espace réservé de la date 2"/>
          <p:cNvSpPr>
            <a:spLocks noGrp="1"/>
          </p:cNvSpPr>
          <p:nvPr>
            <p:ph type="dt" sz="half" idx="20"/>
          </p:nvPr>
        </p:nvSpPr>
        <p:spPr/>
        <p:txBody>
          <a:bodyPr/>
          <a:lstStyle/>
          <a:p>
            <a:r>
              <a:rPr lang="fr-FR"/>
              <a:t>November 26th  2019</a:t>
            </a:r>
            <a:endParaRPr/>
          </a:p>
        </p:txBody>
      </p:sp>
      <p:sp>
        <p:nvSpPr>
          <p:cNvPr id="8" name="Espace réservé du pied de page 7"/>
          <p:cNvSpPr>
            <a:spLocks noGrp="1"/>
          </p:cNvSpPr>
          <p:nvPr>
            <p:ph type="ftr" sz="quarter" idx="21"/>
          </p:nvPr>
        </p:nvSpPr>
        <p:spPr/>
        <p:txBody>
          <a:bodyPr/>
          <a:lstStyle/>
          <a:p>
            <a:r>
              <a:rPr lang="en-US"/>
              <a:t>CIB BCP </a:t>
            </a:r>
            <a:endParaRPr lang="fr-FR"/>
          </a:p>
        </p:txBody>
      </p:sp>
      <p:sp>
        <p:nvSpPr>
          <p:cNvPr id="10" name="Espace réservé du numéro de diapositive 9"/>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093695911"/>
      </p:ext>
    </p:extLst>
  </p:cSld>
  <p:clrMapOvr>
    <a:masterClrMapping/>
  </p:clrMapOvr>
  <p:extLst mod="1">
    <p:ext uri="{DCECCB84-F9BA-43D5-87BE-67443E8EF086}">
      <p15:sldGuideLst xmlns:p15="http://schemas.microsoft.com/office/powerpoint/2012/main">
        <p15:guide id="1" orient="horz" pos="204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algn="just">
              <a:lnSpc>
                <a:spcPct val="110000"/>
              </a:lnSpc>
              <a:spcBef>
                <a:spcPts val="600"/>
              </a:spcBef>
              <a:defRPr sz="1000" b="0">
                <a:solidFill>
                  <a:schemeClr val="tx1"/>
                </a:solidFill>
              </a:defRPr>
            </a:lvl2pPr>
          </a:lstStyle>
          <a:p>
            <a:pPr lvl="0"/>
            <a:r>
              <a:rPr lang="fr-FR"/>
              <a:t>Modifier les styles du texte du masque</a:t>
            </a:r>
          </a:p>
          <a:p>
            <a:pPr lvl="1"/>
            <a:r>
              <a:rPr lang="fr-FR"/>
              <a:t>Deuxième niveau</a:t>
            </a: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4768050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grpSp>
        <p:nvGrpSpPr>
          <p:cNvPr id="11" name="Grouper 14"/>
          <p:cNvGrpSpPr/>
          <p:nvPr userDrawn="1"/>
        </p:nvGrpSpPr>
        <p:grpSpPr>
          <a:xfrm>
            <a:off x="3673643" y="5888702"/>
            <a:ext cx="880192" cy="271791"/>
            <a:chOff x="3645068" y="5888702"/>
            <a:chExt cx="880192" cy="271791"/>
          </a:xfrm>
        </p:grpSpPr>
        <p:pic>
          <p:nvPicPr>
            <p:cNvPr id="12" name="Imag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3469" y="5888702"/>
              <a:ext cx="271791" cy="271791"/>
            </a:xfrm>
            <a:prstGeom prst="ellipse">
              <a:avLst/>
            </a:prstGeom>
          </p:spPr>
        </p:pic>
        <p:pic>
          <p:nvPicPr>
            <p:cNvPr id="13" name="Imag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068" y="5914873"/>
              <a:ext cx="217871" cy="217871"/>
            </a:xfrm>
            <a:prstGeom prst="ellipse">
              <a:avLst/>
            </a:prstGeom>
          </p:spPr>
        </p:pic>
        <p:pic>
          <p:nvPicPr>
            <p:cNvPr id="14" name="Imag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9509" y="5913834"/>
              <a:ext cx="218868" cy="218869"/>
            </a:xfrm>
            <a:prstGeom prst="ellipse">
              <a:avLst/>
            </a:prstGeom>
          </p:spPr>
        </p:pic>
      </p:grpSp>
      <p:sp>
        <p:nvSpPr>
          <p:cNvPr id="3" name="Espace réservé du texte 2"/>
          <p:cNvSpPr>
            <a:spLocks noGrp="1"/>
          </p:cNvSpPr>
          <p:nvPr>
            <p:ph type="body" sz="quarter" idx="10"/>
          </p:nvPr>
        </p:nvSpPr>
        <p:spPr>
          <a:xfrm>
            <a:off x="3665304" y="1281446"/>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16" name="Espace réservé du texte 2"/>
          <p:cNvSpPr>
            <a:spLocks noGrp="1"/>
          </p:cNvSpPr>
          <p:nvPr>
            <p:ph type="body" sz="quarter" idx="11"/>
          </p:nvPr>
        </p:nvSpPr>
        <p:spPr>
          <a:xfrm>
            <a:off x="3665304" y="4589351"/>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dirty="0">
                <a:solidFill>
                  <a:prstClr val="white"/>
                </a:solidFill>
              </a:rPr>
              <a:t>CONTACT</a:t>
            </a:r>
          </a:p>
        </p:txBody>
      </p:sp>
    </p:spTree>
    <p:extLst>
      <p:ext uri="{BB962C8B-B14F-4D97-AF65-F5344CB8AC3E}">
        <p14:creationId xmlns:p14="http://schemas.microsoft.com/office/powerpoint/2010/main" val="3610242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pour une image  3"/>
          <p:cNvSpPr>
            <a:spLocks noGrp="1"/>
          </p:cNvSpPr>
          <p:nvPr>
            <p:ph type="pic" sz="quarter" idx="16"/>
          </p:nvPr>
        </p:nvSpPr>
        <p:spPr>
          <a:xfrm>
            <a:off x="287338" y="444500"/>
            <a:ext cx="8572706"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lang="fr-F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pPr/>
              <a:t>‹N°›</a:t>
            </a:fld>
            <a:endParaRPr lang="fr-FR" dirty="0"/>
          </a:p>
        </p:txBody>
      </p:sp>
    </p:spTree>
    <p:extLst>
      <p:ext uri="{BB962C8B-B14F-4D97-AF65-F5344CB8AC3E}">
        <p14:creationId xmlns:p14="http://schemas.microsoft.com/office/powerpoint/2010/main" val="2408268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1079499" y="1308098"/>
            <a:ext cx="2592000" cy="4500000"/>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marL="0" indent="0">
              <a:spcBef>
                <a:spcPts val="0"/>
              </a:spcBef>
              <a:buNone/>
              <a:defRPr sz="1600" cap="all" baseline="0">
                <a:solidFill>
                  <a:schemeClr val="accent1"/>
                </a:solidFill>
              </a:defRPr>
            </a:lvl2pPr>
            <a:lvl5pPr>
              <a:defRPr/>
            </a:lvl5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8"/>
          </p:nvPr>
        </p:nvSpPr>
        <p:spPr/>
        <p:txBody>
          <a:bodyPr/>
          <a:lstStyle/>
          <a:p>
            <a:r>
              <a:rPr lang="fr-FR"/>
              <a:t>November 26th  2019</a:t>
            </a:r>
            <a:endParaRPr lang="fr-FR" dirty="0"/>
          </a:p>
        </p:txBody>
      </p:sp>
      <p:sp>
        <p:nvSpPr>
          <p:cNvPr id="15" name="Espace réservé du pied de page 14"/>
          <p:cNvSpPr>
            <a:spLocks noGrp="1"/>
          </p:cNvSpPr>
          <p:nvPr>
            <p:ph type="ftr" sz="quarter" idx="19"/>
          </p:nvPr>
        </p:nvSpPr>
        <p:spPr/>
        <p:txBody>
          <a:bodyPr/>
          <a:lstStyle/>
          <a:p>
            <a:r>
              <a:rPr lang="fr-FR"/>
              <a:t>CIB BCP </a:t>
            </a:r>
            <a:endParaRPr lang="fr-FR" dirty="0"/>
          </a:p>
        </p:txBody>
      </p:sp>
      <p:sp>
        <p:nvSpPr>
          <p:cNvPr id="16" name="Espace réservé du numéro de diapositive 15"/>
          <p:cNvSpPr>
            <a:spLocks noGrp="1"/>
          </p:cNvSpPr>
          <p:nvPr>
            <p:ph type="sldNum" sz="quarter" idx="20"/>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6713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815788" y="2589163"/>
            <a:ext cx="5470712" cy="325464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5" name="Espace réservé de la date 14"/>
          <p:cNvSpPr>
            <a:spLocks noGrp="1"/>
          </p:cNvSpPr>
          <p:nvPr>
            <p:ph type="dt" sz="half" idx="19"/>
          </p:nvPr>
        </p:nvSpPr>
        <p:spPr/>
        <p:txBody>
          <a:bodyPr/>
          <a:lstStyle/>
          <a:p>
            <a:r>
              <a:rPr lang="fr-FR"/>
              <a:t>November 26th  2019</a:t>
            </a:r>
            <a:endParaRPr lang="fr-F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988675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graphique 3"/>
          <p:cNvSpPr>
            <a:spLocks noGrp="1"/>
          </p:cNvSpPr>
          <p:nvPr>
            <p:ph type="chart" sz="quarter" idx="15"/>
          </p:nvPr>
        </p:nvSpPr>
        <p:spPr>
          <a:xfrm>
            <a:off x="3906278" y="1760622"/>
            <a:ext cx="2127486" cy="2793713"/>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14" name="Espace réservé de la date 13"/>
          <p:cNvSpPr>
            <a:spLocks noGrp="1"/>
          </p:cNvSpPr>
          <p:nvPr>
            <p:ph type="dt" sz="half" idx="19"/>
          </p:nvPr>
        </p:nvSpPr>
        <p:spPr/>
        <p:txBody>
          <a:bodyPr/>
          <a:lstStyle/>
          <a:p>
            <a:r>
              <a:rPr lang="fr-FR"/>
              <a:t>November 26th  2019</a:t>
            </a:r>
            <a:endParaRPr lang="fr-FR" dirty="0"/>
          </a:p>
        </p:txBody>
      </p:sp>
      <p:sp>
        <p:nvSpPr>
          <p:cNvPr id="15" name="Espace réservé du pied de page 14"/>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810113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 2">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970000" y="21672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43020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0678" y="6302948"/>
            <a:ext cx="1207949" cy="173418"/>
          </a:xfrm>
          <a:prstGeom prst="rect">
            <a:avLst/>
          </a:prstGeom>
        </p:spPr>
      </p:pic>
      <p:pic>
        <p:nvPicPr>
          <p:cNvPr id="14" name="Imag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0294936">
            <a:off x="-453097" y="2112231"/>
            <a:ext cx="3835157" cy="2005922"/>
          </a:xfrm>
          <a:prstGeom prst="rect">
            <a:avLst/>
          </a:prstGeom>
        </p:spPr>
      </p:pic>
      <p:sp>
        <p:nvSpPr>
          <p:cNvPr id="13"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22092" y="421198"/>
            <a:ext cx="2136298" cy="550925"/>
          </a:xfrm>
          <a:prstGeom prst="rect">
            <a:avLst/>
          </a:prstGeom>
        </p:spPr>
      </p:pic>
    </p:spTree>
    <p:extLst>
      <p:ext uri="{BB962C8B-B14F-4D97-AF65-F5344CB8AC3E}">
        <p14:creationId xmlns:p14="http://schemas.microsoft.com/office/powerpoint/2010/main" val="1969047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graphique 3"/>
          <p:cNvSpPr>
            <a:spLocks noGrp="1"/>
          </p:cNvSpPr>
          <p:nvPr>
            <p:ph type="chart" sz="quarter" idx="15"/>
          </p:nvPr>
        </p:nvSpPr>
        <p:spPr>
          <a:xfrm>
            <a:off x="3783100" y="1671583"/>
            <a:ext cx="2365200"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5" name="Espace réservé du graphique 3"/>
          <p:cNvSpPr>
            <a:spLocks noGrp="1"/>
          </p:cNvSpPr>
          <p:nvPr>
            <p:ph type="chart" sz="quarter" idx="16"/>
          </p:nvPr>
        </p:nvSpPr>
        <p:spPr>
          <a:xfrm>
            <a:off x="1079497"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6" name="Espace réservé du graphique 3"/>
          <p:cNvSpPr>
            <a:spLocks noGrp="1"/>
          </p:cNvSpPr>
          <p:nvPr>
            <p:ph type="chart" sz="quarter" idx="17"/>
          </p:nvPr>
        </p:nvSpPr>
        <p:spPr>
          <a:xfrm>
            <a:off x="6485263" y="1671583"/>
            <a:ext cx="2366641" cy="2471586"/>
          </a:xfrm>
        </p:spPr>
        <p:txBody>
          <a:bodyPr/>
          <a:lstStyle>
            <a:lvl1pPr>
              <a:defRPr sz="1600" b="0">
                <a:solidFill>
                  <a:schemeClr val="tx1">
                    <a:lumMod val="65000"/>
                    <a:lumOff val="35000"/>
                  </a:schemeClr>
                </a:solidFill>
              </a:defRPr>
            </a:lvl1pPr>
          </a:lstStyle>
          <a:p>
            <a:r>
              <a:rPr lang="fr-FR"/>
              <a:t>Cliquez sur l'icône pour ajouter un graphique</a:t>
            </a: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
        <p:nvSpPr>
          <p:cNvPr id="13" name="Espace réservé de la date 12"/>
          <p:cNvSpPr>
            <a:spLocks noGrp="1"/>
          </p:cNvSpPr>
          <p:nvPr>
            <p:ph type="dt" sz="half" idx="20"/>
          </p:nvPr>
        </p:nvSpPr>
        <p:spPr/>
        <p:txBody>
          <a:bodyPr/>
          <a:lstStyle/>
          <a:p>
            <a:r>
              <a:rPr lang="fr-FR"/>
              <a:t>November 26th  2019</a:t>
            </a:r>
            <a:endParaRPr lang="fr-FR" dirty="0"/>
          </a:p>
        </p:txBody>
      </p:sp>
      <p:sp>
        <p:nvSpPr>
          <p:cNvPr id="14" name="Espace réservé du pied de page 13"/>
          <p:cNvSpPr>
            <a:spLocks noGrp="1"/>
          </p:cNvSpPr>
          <p:nvPr>
            <p:ph type="ftr" sz="quarter" idx="21"/>
          </p:nvPr>
        </p:nvSpPr>
        <p:spPr/>
        <p:txBody>
          <a:bodyPr/>
          <a:lstStyle/>
          <a:p>
            <a:r>
              <a:rPr lang="fr-FR"/>
              <a:t>CIB BCP </a:t>
            </a:r>
            <a:endParaRPr lang="fr-FR" dirty="0"/>
          </a:p>
        </p:txBody>
      </p:sp>
      <p:sp>
        <p:nvSpPr>
          <p:cNvPr id="19" name="Espace réservé du numéro de diapositive 18"/>
          <p:cNvSpPr>
            <a:spLocks noGrp="1"/>
          </p:cNvSpPr>
          <p:nvPr>
            <p:ph type="sldNum" sz="quarter" idx="22"/>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2936199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e la date 12"/>
          <p:cNvSpPr>
            <a:spLocks noGrp="1"/>
          </p:cNvSpPr>
          <p:nvPr>
            <p:ph type="dt" sz="half" idx="16"/>
          </p:nvPr>
        </p:nvSpPr>
        <p:spPr/>
        <p:txBody>
          <a:bodyPr/>
          <a:lstStyle/>
          <a:p>
            <a:r>
              <a:rPr lang="fr-FR"/>
              <a:t>November 26th  2019</a:t>
            </a:r>
            <a:endParaRPr lang="fr-FR" dirty="0"/>
          </a:p>
        </p:txBody>
      </p:sp>
      <p:sp>
        <p:nvSpPr>
          <p:cNvPr id="14" name="Espace réservé du pied de page 13"/>
          <p:cNvSpPr>
            <a:spLocks noGrp="1"/>
          </p:cNvSpPr>
          <p:nvPr>
            <p:ph type="ftr" sz="quarter" idx="17"/>
          </p:nvPr>
        </p:nvSpPr>
        <p:spPr/>
        <p:txBody>
          <a:bodyPr/>
          <a:lstStyle/>
          <a:p>
            <a:r>
              <a:rPr lang="fr-FR"/>
              <a:t>CIB BCP </a:t>
            </a:r>
            <a:endParaRPr lang="fr-FR" dirty="0"/>
          </a:p>
        </p:txBody>
      </p:sp>
      <p:sp>
        <p:nvSpPr>
          <p:cNvPr id="15" name="Espace réservé du numéro de diapositive 14"/>
          <p:cNvSpPr>
            <a:spLocks noGrp="1"/>
          </p:cNvSpPr>
          <p:nvPr>
            <p:ph type="sldNum" sz="quarter" idx="18"/>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2544666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lvl1pPr>
              <a:defRPr sz="1600" b="0">
                <a:solidFill>
                  <a:schemeClr val="tx1">
                    <a:lumMod val="65000"/>
                    <a:lumOff val="35000"/>
                  </a:schemeClr>
                </a:solidFill>
              </a:defRPr>
            </a:lvl1pPr>
          </a:lstStyle>
          <a:p>
            <a:r>
              <a:rPr lang="fr-FR"/>
              <a:t>Cliquez sur l'icône pour ajouter un tableau</a:t>
            </a:r>
          </a:p>
        </p:txBody>
      </p:sp>
      <p:sp>
        <p:nvSpPr>
          <p:cNvPr id="13" name="Espace réservé du graphique 3"/>
          <p:cNvSpPr>
            <a:spLocks noGrp="1"/>
          </p:cNvSpPr>
          <p:nvPr>
            <p:ph type="chart" sz="quarter" idx="16"/>
          </p:nvPr>
        </p:nvSpPr>
        <p:spPr>
          <a:xfrm>
            <a:off x="1079498" y="3892269"/>
            <a:ext cx="7777164" cy="2095837"/>
          </a:xfrm>
        </p:spPr>
        <p:txBody>
          <a:bodyPr/>
          <a:lstStyle>
            <a:lvl1pPr>
              <a:defRPr sz="1600" b="0">
                <a:solidFill>
                  <a:schemeClr val="tx1">
                    <a:lumMod val="65000"/>
                    <a:lumOff val="35000"/>
                  </a:schemeClr>
                </a:solidFill>
              </a:defRPr>
            </a:lvl1pPr>
          </a:lstStyle>
          <a:p>
            <a:r>
              <a:rPr lang="fr-FR"/>
              <a:t>Cliquez sur l'icône pour ajouter un graphique</a:t>
            </a:r>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
        <p:nvSpPr>
          <p:cNvPr id="16" name="Espace réservé de la date 15"/>
          <p:cNvSpPr>
            <a:spLocks noGrp="1"/>
          </p:cNvSpPr>
          <p:nvPr>
            <p:ph type="dt" sz="half" idx="19"/>
          </p:nvPr>
        </p:nvSpPr>
        <p:spPr/>
        <p:txBody>
          <a:bodyPr/>
          <a:lstStyle/>
          <a:p>
            <a:r>
              <a:rPr lang="fr-FR"/>
              <a:t>November 26th  2019</a:t>
            </a:r>
            <a:endParaRPr lang="fr-FR" dirty="0"/>
          </a:p>
        </p:txBody>
      </p:sp>
      <p:sp>
        <p:nvSpPr>
          <p:cNvPr id="17" name="Espace réservé du pied de page 16"/>
          <p:cNvSpPr>
            <a:spLocks noGrp="1"/>
          </p:cNvSpPr>
          <p:nvPr>
            <p:ph type="ftr" sz="quarter" idx="20"/>
          </p:nvPr>
        </p:nvSpPr>
        <p:spPr/>
        <p:txBody>
          <a:bodyPr/>
          <a:lstStyle/>
          <a:p>
            <a:r>
              <a:rPr lang="fr-FR"/>
              <a:t>CIB BCP </a:t>
            </a:r>
            <a:endParaRPr lang="fr-FR" dirty="0"/>
          </a:p>
        </p:txBody>
      </p:sp>
      <p:sp>
        <p:nvSpPr>
          <p:cNvPr id="18" name="Espace réservé du numéro de diapositive 17"/>
          <p:cNvSpPr>
            <a:spLocks noGrp="1"/>
          </p:cNvSpPr>
          <p:nvPr>
            <p:ph type="sldNum" sz="quarter" idx="21"/>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588132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Modifiez les styles du texte du masque</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marL="0" indent="0" algn="ctr">
              <a:spcBef>
                <a:spcPts val="0"/>
              </a:spcBef>
              <a:buNone/>
              <a:defRPr sz="1100" cap="all" baseline="0">
                <a:solidFill>
                  <a:schemeClr val="bg1"/>
                </a:solidFill>
              </a:defRPr>
            </a:lvl2pPr>
            <a:lvl5pPr>
              <a:defRPr/>
            </a:lvl5pPr>
          </a:lstStyle>
          <a:p>
            <a:pPr lvl="0"/>
            <a:r>
              <a:rPr lang="fr-FR"/>
              <a:t>#</a:t>
            </a:r>
          </a:p>
          <a:p>
            <a:pPr lvl="1"/>
            <a:r>
              <a:rPr lang="fr-FR"/>
              <a:t>Deuxième niveau</a:t>
            </a:r>
          </a:p>
        </p:txBody>
      </p:sp>
      <p:sp>
        <p:nvSpPr>
          <p:cNvPr id="11" name="Espace réservé de la date 10"/>
          <p:cNvSpPr>
            <a:spLocks noGrp="1"/>
          </p:cNvSpPr>
          <p:nvPr>
            <p:ph type="dt" sz="half" idx="22"/>
          </p:nvPr>
        </p:nvSpPr>
        <p:spPr/>
        <p:txBody>
          <a:bodyPr/>
          <a:lstStyle/>
          <a:p>
            <a:r>
              <a:rPr lang="fr-FR"/>
              <a:t>November 26th  2019</a:t>
            </a:r>
            <a:endParaRPr lang="fr-FR" dirty="0"/>
          </a:p>
        </p:txBody>
      </p:sp>
      <p:sp>
        <p:nvSpPr>
          <p:cNvPr id="13" name="Espace réservé du pied de page 12"/>
          <p:cNvSpPr>
            <a:spLocks noGrp="1"/>
          </p:cNvSpPr>
          <p:nvPr>
            <p:ph type="ftr" sz="quarter" idx="23"/>
          </p:nvPr>
        </p:nvSpPr>
        <p:spPr/>
        <p:txBody>
          <a:bodyPr/>
          <a:lstStyle/>
          <a:p>
            <a:r>
              <a:rPr lang="fr-FR"/>
              <a:t>CIB BCP </a:t>
            </a:r>
            <a:endParaRPr lang="fr-FR" dirty="0"/>
          </a:p>
        </p:txBody>
      </p:sp>
      <p:sp>
        <p:nvSpPr>
          <p:cNvPr id="14" name="Espace réservé du numéro de diapositive 13"/>
          <p:cNvSpPr>
            <a:spLocks noGrp="1"/>
          </p:cNvSpPr>
          <p:nvPr>
            <p:ph type="sldNum" sz="quarter" idx="24"/>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677639778"/>
      </p:ext>
    </p:extLst>
  </p:cSld>
  <p:clrMapOvr>
    <a:masterClrMapping/>
  </p:clrMapOvr>
  <p:extLst mod="1">
    <p:ext uri="{DCECCB84-F9BA-43D5-87BE-67443E8EF086}">
      <p15:sldGuideLst xmlns:p15="http://schemas.microsoft.com/office/powerpoint/2012/main">
        <p15:guide id="1" orient="horz" pos="20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marL="0" indent="0" algn="l">
              <a:lnSpc>
                <a:spcPct val="85000"/>
              </a:lnSpc>
              <a:spcBef>
                <a:spcPts val="0"/>
              </a:spcBef>
              <a:buNone/>
              <a:defRPr sz="1100" b="0" cap="none" baseline="0">
                <a:solidFill>
                  <a:schemeClr val="tx1"/>
                </a:solidFill>
              </a:defRPr>
            </a:lvl2pPr>
            <a:lvl3pPr marL="0" indent="0" algn="l">
              <a:lnSpc>
                <a:spcPct val="85000"/>
              </a:lnSpc>
              <a:spcBef>
                <a:spcPts val="0"/>
              </a:spcBef>
              <a:buNone/>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marL="0" indent="0" algn="l">
              <a:lnSpc>
                <a:spcPct val="85000"/>
              </a:lnSpc>
              <a:spcBef>
                <a:spcPts val="0"/>
              </a:spcBef>
              <a:buNone/>
              <a:defRPr sz="1100" b="0" cap="none" baseline="0">
                <a:solidFill>
                  <a:schemeClr val="bg1"/>
                </a:solidFill>
              </a:defRPr>
            </a:lvl2pPr>
            <a:lvl3pPr marL="0" indent="0" algn="l">
              <a:lnSpc>
                <a:spcPct val="85000"/>
              </a:lnSpc>
              <a:spcBef>
                <a:spcPts val="0"/>
              </a:spcBef>
              <a:buNone/>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marL="0" indent="0">
              <a:spcBef>
                <a:spcPts val="0"/>
              </a:spcBef>
              <a:buNone/>
              <a:defRPr sz="1000" b="0" cap="all" baseline="0"/>
            </a:lvl2pPr>
          </a:lstStyle>
          <a:p>
            <a:pPr lvl="0"/>
            <a:r>
              <a:rPr lang="fr-FR"/>
              <a:t>#</a:t>
            </a:r>
          </a:p>
          <a:p>
            <a:pPr lvl="1"/>
            <a:r>
              <a:rPr lang="fr-FR"/>
              <a:t>Deuxième niveau</a:t>
            </a:r>
          </a:p>
        </p:txBody>
      </p:sp>
      <p:sp>
        <p:nvSpPr>
          <p:cNvPr id="12" name="Espace réservé de la date 11"/>
          <p:cNvSpPr>
            <a:spLocks noGrp="1"/>
          </p:cNvSpPr>
          <p:nvPr>
            <p:ph type="dt" sz="half" idx="20"/>
          </p:nvPr>
        </p:nvSpPr>
        <p:spPr/>
        <p:txBody>
          <a:bodyPr/>
          <a:lstStyle/>
          <a:p>
            <a:r>
              <a:rPr lang="fr-FR"/>
              <a:t>November 26th  2019</a:t>
            </a:r>
            <a:endParaRPr lang="fr-FR" dirty="0"/>
          </a:p>
        </p:txBody>
      </p:sp>
      <p:sp>
        <p:nvSpPr>
          <p:cNvPr id="13" name="Espace réservé du pied de page 12"/>
          <p:cNvSpPr>
            <a:spLocks noGrp="1"/>
          </p:cNvSpPr>
          <p:nvPr>
            <p:ph type="ftr" sz="quarter" idx="21"/>
          </p:nvPr>
        </p:nvSpPr>
        <p:spPr/>
        <p:txBody>
          <a:bodyPr/>
          <a:lstStyle/>
          <a:p>
            <a:r>
              <a:rPr lang="fr-FR"/>
              <a:t>CIB BCP </a:t>
            </a:r>
            <a:endParaRPr lang="fr-FR" dirty="0"/>
          </a:p>
        </p:txBody>
      </p:sp>
      <p:sp>
        <p:nvSpPr>
          <p:cNvPr id="14" name="Espace réservé du numéro de diapositive 13"/>
          <p:cNvSpPr>
            <a:spLocks noGrp="1"/>
          </p:cNvSpPr>
          <p:nvPr>
            <p:ph type="sldNum" sz="quarter" idx="22"/>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69346210"/>
      </p:ext>
    </p:extLst>
  </p:cSld>
  <p:clrMapOvr>
    <a:masterClrMapping/>
  </p:clrMapOvr>
  <p:extLst mod="1">
    <p:ext uri="{DCECCB84-F9BA-43D5-87BE-67443E8EF086}">
      <p15:sldGuideLst xmlns:p15="http://schemas.microsoft.com/office/powerpoint/2012/main">
        <p15:guide id="1" orient="horz" pos="204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marL="0" indent="0" algn="just">
              <a:lnSpc>
                <a:spcPct val="110000"/>
              </a:lnSpc>
              <a:spcBef>
                <a:spcPts val="600"/>
              </a:spcBef>
              <a:buNone/>
              <a:defRPr sz="1000" b="0">
                <a:solidFill>
                  <a:schemeClr val="tx1"/>
                </a:solidFill>
              </a:defRPr>
            </a:lvl2pPr>
          </a:lstStyle>
          <a:p>
            <a:pPr lvl="0"/>
            <a:r>
              <a:rPr lang="fr-FR"/>
              <a:t>Modifiez les styles du texte du masque</a:t>
            </a:r>
          </a:p>
          <a:p>
            <a:pPr lvl="1"/>
            <a:r>
              <a:rPr lang="fr-FR"/>
              <a:t>Deuxième niveau</a:t>
            </a:r>
          </a:p>
        </p:txBody>
      </p:sp>
      <p:sp>
        <p:nvSpPr>
          <p:cNvPr id="10" name="Espace réservé de la date 9"/>
          <p:cNvSpPr>
            <a:spLocks noGrp="1"/>
          </p:cNvSpPr>
          <p:nvPr>
            <p:ph type="dt" sz="half" idx="14"/>
          </p:nvPr>
        </p:nvSpPr>
        <p:spPr/>
        <p:txBody>
          <a:bodyPr/>
          <a:lstStyle/>
          <a:p>
            <a:r>
              <a:rPr lang="fr-FR"/>
              <a:t>November 26th  2019</a:t>
            </a:r>
            <a:endParaRPr lang="fr-FR" dirty="0"/>
          </a:p>
        </p:txBody>
      </p:sp>
      <p:sp>
        <p:nvSpPr>
          <p:cNvPr id="11" name="Espace réservé du pied de page 10"/>
          <p:cNvSpPr>
            <a:spLocks noGrp="1"/>
          </p:cNvSpPr>
          <p:nvPr>
            <p:ph type="ftr" sz="quarter" idx="15"/>
          </p:nvPr>
        </p:nvSpPr>
        <p:spPr/>
        <p:txBody>
          <a:bodyPr/>
          <a:lstStyle/>
          <a:p>
            <a:r>
              <a:rPr lang="fr-FR"/>
              <a:t>CIB BCP </a:t>
            </a:r>
            <a:endParaRPr lang="fr-FR" dirty="0"/>
          </a:p>
        </p:txBody>
      </p:sp>
      <p:sp>
        <p:nvSpPr>
          <p:cNvPr id="12" name="Espace réservé du numéro de diapositive 11"/>
          <p:cNvSpPr>
            <a:spLocks noGrp="1"/>
          </p:cNvSpPr>
          <p:nvPr>
            <p:ph type="sldNum" sz="quarter" idx="16"/>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2464833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7" name="Rectangle 6"/>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p>
        </p:txBody>
      </p:sp>
      <p:sp>
        <p:nvSpPr>
          <p:cNvPr id="3" name="Espace réservé du texte 2"/>
          <p:cNvSpPr>
            <a:spLocks noGrp="1"/>
          </p:cNvSpPr>
          <p:nvPr>
            <p:ph type="body" sz="quarter" idx="10"/>
          </p:nvPr>
        </p:nvSpPr>
        <p:spPr>
          <a:xfrm>
            <a:off x="3665304" y="1281446"/>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16" name="Espace réservé du texte 2"/>
          <p:cNvSpPr>
            <a:spLocks noGrp="1"/>
          </p:cNvSpPr>
          <p:nvPr>
            <p:ph type="body" sz="quarter" idx="11"/>
          </p:nvPr>
        </p:nvSpPr>
        <p:spPr>
          <a:xfrm>
            <a:off x="3665304" y="4589351"/>
            <a:ext cx="2726690" cy="769441"/>
          </a:xfrm>
        </p:spPr>
        <p:txBody>
          <a:bodyPr>
            <a:spAutoFit/>
          </a:bodyPr>
          <a:lstStyle>
            <a:lvl1pPr>
              <a:defRPr sz="1400" b="1" cap="all" baseline="0">
                <a:solidFill>
                  <a:schemeClr val="tx2"/>
                </a:solidFill>
              </a:defRPr>
            </a:lvl1pPr>
            <a:lvl2pPr marL="0" indent="0">
              <a:buNone/>
              <a:defRPr sz="1200" b="0" cap="none">
                <a:solidFill>
                  <a:schemeClr val="tx1"/>
                </a:solidFill>
              </a:defRPr>
            </a:lvl2pPr>
            <a:lvl3pPr>
              <a:defRPr sz="1200" b="0" cap="none">
                <a:solidFill>
                  <a:schemeClr val="tx1"/>
                </a:solidFill>
              </a:defRPr>
            </a:lvl3pPr>
          </a:lstStyle>
          <a:p>
            <a:pPr lvl="0"/>
            <a:r>
              <a:rPr lang="fr-FR"/>
              <a:t>Modifiez les styles du texte du masque</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a:solidFill>
                  <a:schemeClr val="bg2"/>
                </a:solidFill>
              </a:rPr>
              <a:t>CONTACT</a:t>
            </a:r>
          </a:p>
        </p:txBody>
      </p:sp>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9477" y="5903786"/>
            <a:ext cx="840000" cy="251999"/>
          </a:xfrm>
          <a:prstGeom prst="rect">
            <a:avLst/>
          </a:prstGeom>
        </p:spPr>
      </p:pic>
    </p:spTree>
    <p:extLst>
      <p:ext uri="{BB962C8B-B14F-4D97-AF65-F5344CB8AC3E}">
        <p14:creationId xmlns:p14="http://schemas.microsoft.com/office/powerpoint/2010/main" val="2387242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uverture 1 ">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0" y="2059200"/>
            <a:ext cx="9144000" cy="1278000"/>
          </a:xfrm>
        </p:spPr>
        <p:txBody>
          <a:bodyPr anchor="t" anchorCtr="0"/>
          <a:lstStyle>
            <a:lvl1pPr algn="ctr">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3602038"/>
            <a:ext cx="3083858" cy="400110"/>
          </a:xfrm>
        </p:spPr>
        <p:txBody>
          <a:bodyPr>
            <a:spAutoFit/>
          </a:bodyPr>
          <a:lstStyle>
            <a:lvl1pPr marL="0" indent="0" algn="ctr">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sp>
        <p:nvSpPr>
          <p:cNvPr id="8" name="object 24"/>
          <p:cNvSpPr/>
          <p:nvPr userDrawn="1"/>
        </p:nvSpPr>
        <p:spPr>
          <a:xfrm>
            <a:off x="3551364" y="4174795"/>
            <a:ext cx="2224874" cy="88320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pic>
        <p:nvPicPr>
          <p:cNvPr id="9" name="Imag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3651" y="6302948"/>
            <a:ext cx="1207949" cy="173418"/>
          </a:xfrm>
          <a:prstGeom prst="rect">
            <a:avLst/>
          </a:prstGeom>
        </p:spPr>
      </p:pic>
      <p:sp>
        <p:nvSpPr>
          <p:cNvPr id="5"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0563" y="423307"/>
            <a:ext cx="2136298" cy="550925"/>
          </a:xfrm>
          <a:prstGeom prst="rect">
            <a:avLst/>
          </a:prstGeom>
        </p:spPr>
      </p:pic>
    </p:spTree>
    <p:extLst>
      <p:ext uri="{BB962C8B-B14F-4D97-AF65-F5344CB8AC3E}">
        <p14:creationId xmlns:p14="http://schemas.microsoft.com/office/powerpoint/2010/main" val="1296860453"/>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uverture 2">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970000" y="21672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43020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0678" y="6302948"/>
            <a:ext cx="1207949" cy="173418"/>
          </a:xfrm>
          <a:prstGeom prst="rect">
            <a:avLst/>
          </a:prstGeom>
        </p:spPr>
      </p:pic>
      <p:pic>
        <p:nvPicPr>
          <p:cNvPr id="14" name="Imag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0294936">
            <a:off x="-453097" y="2112231"/>
            <a:ext cx="3835157" cy="2005922"/>
          </a:xfrm>
          <a:prstGeom prst="rect">
            <a:avLst/>
          </a:prstGeom>
        </p:spPr>
      </p:pic>
      <p:sp>
        <p:nvSpPr>
          <p:cNvPr id="13"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22092" y="421198"/>
            <a:ext cx="2136298" cy="550925"/>
          </a:xfrm>
          <a:prstGeom prst="rect">
            <a:avLst/>
          </a:prstGeom>
        </p:spPr>
      </p:pic>
    </p:spTree>
    <p:extLst>
      <p:ext uri="{BB962C8B-B14F-4D97-AF65-F5344CB8AC3E}">
        <p14:creationId xmlns:p14="http://schemas.microsoft.com/office/powerpoint/2010/main" val="4097288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uverture 3">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rot="8169872">
            <a:off x="-409943" y="-2474676"/>
            <a:ext cx="8509073" cy="6298988"/>
          </a:xfrm>
          <a:custGeom>
            <a:avLst/>
            <a:gdLst>
              <a:gd name="connsiteX0" fmla="*/ 6560391 w 8509073"/>
              <a:gd name="connsiteY0" fmla="*/ 6298988 h 6298988"/>
              <a:gd name="connsiteX1" fmla="*/ 0 w 8509073"/>
              <a:gd name="connsiteY1" fmla="*/ 0 h 6298988"/>
              <a:gd name="connsiteX2" fmla="*/ 8509073 w 8509073"/>
              <a:gd name="connsiteY2" fmla="*/ 0 h 6298988"/>
              <a:gd name="connsiteX3" fmla="*/ 8509073 w 8509073"/>
              <a:gd name="connsiteY3" fmla="*/ 4269438 h 6298988"/>
            </a:gdLst>
            <a:ahLst/>
            <a:cxnLst>
              <a:cxn ang="0">
                <a:pos x="connsiteX0" y="connsiteY0"/>
              </a:cxn>
              <a:cxn ang="0">
                <a:pos x="connsiteX1" y="connsiteY1"/>
              </a:cxn>
              <a:cxn ang="0">
                <a:pos x="connsiteX2" y="connsiteY2"/>
              </a:cxn>
              <a:cxn ang="0">
                <a:pos x="connsiteX3" y="connsiteY3"/>
              </a:cxn>
            </a:cxnLst>
            <a:rect l="l" t="t" r="r" b="b"/>
            <a:pathLst>
              <a:path w="8509073" h="6298988">
                <a:moveTo>
                  <a:pt x="6560391" y="6298988"/>
                </a:moveTo>
                <a:lnTo>
                  <a:pt x="0" y="0"/>
                </a:lnTo>
                <a:lnTo>
                  <a:pt x="8509073" y="0"/>
                </a:lnTo>
                <a:lnTo>
                  <a:pt x="8509073" y="4269438"/>
                </a:lnTo>
                <a:close/>
              </a:path>
            </a:pathLst>
          </a:custGeom>
        </p:spPr>
      </p:pic>
      <p:pic>
        <p:nvPicPr>
          <p:cNvPr id="23" name="Image 22"/>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rot="6768274">
            <a:off x="1507503" y="156922"/>
            <a:ext cx="9506621" cy="7574403"/>
          </a:xfrm>
          <a:custGeom>
            <a:avLst/>
            <a:gdLst>
              <a:gd name="connsiteX0" fmla="*/ 0 w 9506621"/>
              <a:gd name="connsiteY0" fmla="*/ 2658086 h 7574403"/>
              <a:gd name="connsiteX1" fmla="*/ 6321925 w 9506621"/>
              <a:gd name="connsiteY1" fmla="*/ 0 h 7574403"/>
              <a:gd name="connsiteX2" fmla="*/ 9506621 w 9506621"/>
              <a:gd name="connsiteY2" fmla="*/ 7574403 h 7574403"/>
              <a:gd name="connsiteX3" fmla="*/ 2067090 w 9506621"/>
              <a:gd name="connsiteY3" fmla="*/ 7574402 h 7574403"/>
            </a:gdLst>
            <a:ahLst/>
            <a:cxnLst>
              <a:cxn ang="0">
                <a:pos x="connsiteX0" y="connsiteY0"/>
              </a:cxn>
              <a:cxn ang="0">
                <a:pos x="connsiteX1" y="connsiteY1"/>
              </a:cxn>
              <a:cxn ang="0">
                <a:pos x="connsiteX2" y="connsiteY2"/>
              </a:cxn>
              <a:cxn ang="0">
                <a:pos x="connsiteX3" y="connsiteY3"/>
              </a:cxn>
            </a:cxnLst>
            <a:rect l="l" t="t" r="r" b="b"/>
            <a:pathLst>
              <a:path w="9506621" h="7574403">
                <a:moveTo>
                  <a:pt x="0" y="2658086"/>
                </a:moveTo>
                <a:lnTo>
                  <a:pt x="6321925" y="0"/>
                </a:lnTo>
                <a:lnTo>
                  <a:pt x="9506621" y="7574403"/>
                </a:lnTo>
                <a:lnTo>
                  <a:pt x="2067090" y="7574402"/>
                </a:lnTo>
                <a:close/>
              </a:path>
            </a:pathLst>
          </a:custGeom>
        </p:spPr>
      </p:pic>
      <p:sp>
        <p:nvSpPr>
          <p:cNvPr id="24" name="Rectangle 23"/>
          <p:cNvSpPr/>
          <p:nvPr userDrawn="1"/>
        </p:nvSpPr>
        <p:spPr bwMode="auto">
          <a:xfrm>
            <a:off x="576263" y="783771"/>
            <a:ext cx="7711978" cy="5227751"/>
          </a:xfrm>
          <a:prstGeom prst="rect">
            <a:avLst/>
          </a:prstGeom>
          <a:solidFill>
            <a:schemeClr val="bg1">
              <a:alpha val="88000"/>
            </a:schemeClr>
          </a:solidFill>
          <a:ln w="254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fr-FR" sz="1200" b="1" dirty="0">
              <a:solidFill>
                <a:prstClr val="white"/>
              </a:solidFill>
            </a:endParaRPr>
          </a:p>
        </p:txBody>
      </p:sp>
      <p:sp>
        <p:nvSpPr>
          <p:cNvPr id="2" name="Titre 1"/>
          <p:cNvSpPr>
            <a:spLocks noGrp="1"/>
          </p:cNvSpPr>
          <p:nvPr>
            <p:ph type="ctrTitle" hasCustomPrompt="1"/>
          </p:nvPr>
        </p:nvSpPr>
        <p:spPr>
          <a:xfrm>
            <a:off x="1080000" y="2498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44532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25" name="Imag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2224" y="6302948"/>
            <a:ext cx="1207949" cy="173418"/>
          </a:xfrm>
          <a:prstGeom prst="rect">
            <a:avLst/>
          </a:prstGeom>
        </p:spPr>
      </p:pic>
      <p:sp>
        <p:nvSpPr>
          <p:cNvPr id="11"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2" name="Imag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7609" y="1047052"/>
            <a:ext cx="2136298" cy="550925"/>
          </a:xfrm>
          <a:prstGeom prst="rect">
            <a:avLst/>
          </a:prstGeom>
        </p:spPr>
      </p:pic>
    </p:spTree>
    <p:extLst>
      <p:ext uri="{BB962C8B-B14F-4D97-AF65-F5344CB8AC3E}">
        <p14:creationId xmlns:p14="http://schemas.microsoft.com/office/powerpoint/2010/main" val="323058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verture 3">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rot="8169872">
            <a:off x="-409943" y="-2474676"/>
            <a:ext cx="8509073" cy="6298988"/>
          </a:xfrm>
          <a:custGeom>
            <a:avLst/>
            <a:gdLst>
              <a:gd name="connsiteX0" fmla="*/ 6560391 w 8509073"/>
              <a:gd name="connsiteY0" fmla="*/ 6298988 h 6298988"/>
              <a:gd name="connsiteX1" fmla="*/ 0 w 8509073"/>
              <a:gd name="connsiteY1" fmla="*/ 0 h 6298988"/>
              <a:gd name="connsiteX2" fmla="*/ 8509073 w 8509073"/>
              <a:gd name="connsiteY2" fmla="*/ 0 h 6298988"/>
              <a:gd name="connsiteX3" fmla="*/ 8509073 w 8509073"/>
              <a:gd name="connsiteY3" fmla="*/ 4269438 h 6298988"/>
            </a:gdLst>
            <a:ahLst/>
            <a:cxnLst>
              <a:cxn ang="0">
                <a:pos x="connsiteX0" y="connsiteY0"/>
              </a:cxn>
              <a:cxn ang="0">
                <a:pos x="connsiteX1" y="connsiteY1"/>
              </a:cxn>
              <a:cxn ang="0">
                <a:pos x="connsiteX2" y="connsiteY2"/>
              </a:cxn>
              <a:cxn ang="0">
                <a:pos x="connsiteX3" y="connsiteY3"/>
              </a:cxn>
            </a:cxnLst>
            <a:rect l="l" t="t" r="r" b="b"/>
            <a:pathLst>
              <a:path w="8509073" h="6298988">
                <a:moveTo>
                  <a:pt x="6560391" y="6298988"/>
                </a:moveTo>
                <a:lnTo>
                  <a:pt x="0" y="0"/>
                </a:lnTo>
                <a:lnTo>
                  <a:pt x="8509073" y="0"/>
                </a:lnTo>
                <a:lnTo>
                  <a:pt x="8509073" y="4269438"/>
                </a:lnTo>
                <a:close/>
              </a:path>
            </a:pathLst>
          </a:custGeom>
        </p:spPr>
      </p:pic>
      <p:pic>
        <p:nvPicPr>
          <p:cNvPr id="23" name="Image 22"/>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rot="6768274">
            <a:off x="1507503" y="156922"/>
            <a:ext cx="9506621" cy="7574403"/>
          </a:xfrm>
          <a:custGeom>
            <a:avLst/>
            <a:gdLst>
              <a:gd name="connsiteX0" fmla="*/ 0 w 9506621"/>
              <a:gd name="connsiteY0" fmla="*/ 2658086 h 7574403"/>
              <a:gd name="connsiteX1" fmla="*/ 6321925 w 9506621"/>
              <a:gd name="connsiteY1" fmla="*/ 0 h 7574403"/>
              <a:gd name="connsiteX2" fmla="*/ 9506621 w 9506621"/>
              <a:gd name="connsiteY2" fmla="*/ 7574403 h 7574403"/>
              <a:gd name="connsiteX3" fmla="*/ 2067090 w 9506621"/>
              <a:gd name="connsiteY3" fmla="*/ 7574402 h 7574403"/>
            </a:gdLst>
            <a:ahLst/>
            <a:cxnLst>
              <a:cxn ang="0">
                <a:pos x="connsiteX0" y="connsiteY0"/>
              </a:cxn>
              <a:cxn ang="0">
                <a:pos x="connsiteX1" y="connsiteY1"/>
              </a:cxn>
              <a:cxn ang="0">
                <a:pos x="connsiteX2" y="connsiteY2"/>
              </a:cxn>
              <a:cxn ang="0">
                <a:pos x="connsiteX3" y="connsiteY3"/>
              </a:cxn>
            </a:cxnLst>
            <a:rect l="l" t="t" r="r" b="b"/>
            <a:pathLst>
              <a:path w="9506621" h="7574403">
                <a:moveTo>
                  <a:pt x="0" y="2658086"/>
                </a:moveTo>
                <a:lnTo>
                  <a:pt x="6321925" y="0"/>
                </a:lnTo>
                <a:lnTo>
                  <a:pt x="9506621" y="7574403"/>
                </a:lnTo>
                <a:lnTo>
                  <a:pt x="2067090" y="7574402"/>
                </a:lnTo>
                <a:close/>
              </a:path>
            </a:pathLst>
          </a:custGeom>
        </p:spPr>
      </p:pic>
      <p:sp>
        <p:nvSpPr>
          <p:cNvPr id="24" name="Rectangle 23"/>
          <p:cNvSpPr/>
          <p:nvPr userDrawn="1"/>
        </p:nvSpPr>
        <p:spPr bwMode="auto">
          <a:xfrm>
            <a:off x="576263" y="783771"/>
            <a:ext cx="7711978" cy="5227751"/>
          </a:xfrm>
          <a:prstGeom prst="rect">
            <a:avLst/>
          </a:prstGeom>
          <a:solidFill>
            <a:schemeClr val="bg1">
              <a:alpha val="88000"/>
            </a:schemeClr>
          </a:solidFill>
          <a:ln w="254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fr-FR" sz="1200" b="1" dirty="0">
              <a:solidFill>
                <a:schemeClr val="bg1"/>
              </a:solidFill>
            </a:endParaRPr>
          </a:p>
        </p:txBody>
      </p:sp>
      <p:sp>
        <p:nvSpPr>
          <p:cNvPr id="2" name="Titre 1"/>
          <p:cNvSpPr>
            <a:spLocks noGrp="1"/>
          </p:cNvSpPr>
          <p:nvPr>
            <p:ph type="ctrTitle" hasCustomPrompt="1"/>
          </p:nvPr>
        </p:nvSpPr>
        <p:spPr>
          <a:xfrm>
            <a:off x="1080000" y="2498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44532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25" name="Imag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2224" y="6302948"/>
            <a:ext cx="1207949" cy="173418"/>
          </a:xfrm>
          <a:prstGeom prst="rect">
            <a:avLst/>
          </a:prstGeom>
        </p:spPr>
      </p:pic>
      <p:sp>
        <p:nvSpPr>
          <p:cNvPr id="11"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2" name="Imag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7609" y="1047052"/>
            <a:ext cx="2136298" cy="550925"/>
          </a:xfrm>
          <a:prstGeom prst="rect">
            <a:avLst/>
          </a:prstGeom>
        </p:spPr>
      </p:pic>
    </p:spTree>
    <p:extLst>
      <p:ext uri="{BB962C8B-B14F-4D97-AF65-F5344CB8AC3E}">
        <p14:creationId xmlns:p14="http://schemas.microsoft.com/office/powerpoint/2010/main" val="525703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verture image modifiab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31" name="Espace réservé pour une image  30"/>
          <p:cNvSpPr>
            <a:spLocks noGrp="1"/>
          </p:cNvSpPr>
          <p:nvPr>
            <p:ph type="pic" sz="quarter" idx="10"/>
          </p:nvPr>
        </p:nvSpPr>
        <p:spPr>
          <a:xfrm>
            <a:off x="4551005" y="1737756"/>
            <a:ext cx="4329767" cy="3820726"/>
          </a:xfrm>
          <a:custGeom>
            <a:avLst/>
            <a:gdLst>
              <a:gd name="connsiteX0" fmla="*/ 3945598 w 4329767"/>
              <a:gd name="connsiteY0" fmla="*/ 791 h 3820726"/>
              <a:gd name="connsiteX1" fmla="*/ 4022345 w 4329767"/>
              <a:gd name="connsiteY1" fmla="*/ 79230 h 3820726"/>
              <a:gd name="connsiteX2" fmla="*/ 4023978 w 4329767"/>
              <a:gd name="connsiteY2" fmla="*/ 120084 h 3820726"/>
              <a:gd name="connsiteX3" fmla="*/ 4025611 w 4329767"/>
              <a:gd name="connsiteY3" fmla="*/ 120084 h 3820726"/>
              <a:gd name="connsiteX4" fmla="*/ 4032143 w 4329767"/>
              <a:gd name="connsiteY4" fmla="*/ 218133 h 3820726"/>
              <a:gd name="connsiteX5" fmla="*/ 4043573 w 4329767"/>
              <a:gd name="connsiteY5" fmla="*/ 324353 h 3820726"/>
              <a:gd name="connsiteX6" fmla="*/ 4010915 w 4329767"/>
              <a:gd name="connsiteY6" fmla="*/ 394621 h 3820726"/>
              <a:gd name="connsiteX7" fmla="*/ 3984788 w 4329767"/>
              <a:gd name="connsiteY7" fmla="*/ 476329 h 3820726"/>
              <a:gd name="connsiteX8" fmla="*/ 3965193 w 4329767"/>
              <a:gd name="connsiteY8" fmla="*/ 505744 h 3820726"/>
              <a:gd name="connsiteX9" fmla="*/ 3885180 w 4329767"/>
              <a:gd name="connsiteY9" fmla="*/ 870160 h 3820726"/>
              <a:gd name="connsiteX10" fmla="*/ 3725153 w 4329767"/>
              <a:gd name="connsiteY10" fmla="*/ 1157770 h 3820726"/>
              <a:gd name="connsiteX11" fmla="*/ 3707191 w 4329767"/>
              <a:gd name="connsiteY11" fmla="*/ 1187185 h 3820726"/>
              <a:gd name="connsiteX12" fmla="*/ 3664735 w 4329767"/>
              <a:gd name="connsiteY12" fmla="*/ 1226405 h 3820726"/>
              <a:gd name="connsiteX13" fmla="*/ 3723520 w 4329767"/>
              <a:gd name="connsiteY13" fmla="*/ 1249283 h 3820726"/>
              <a:gd name="connsiteX14" fmla="*/ 3723520 w 4329767"/>
              <a:gd name="connsiteY14" fmla="*/ 1247649 h 3820726"/>
              <a:gd name="connsiteX15" fmla="*/ 3723520 w 4329767"/>
              <a:gd name="connsiteY15" fmla="*/ 1246014 h 3820726"/>
              <a:gd name="connsiteX16" fmla="*/ 3795369 w 4329767"/>
              <a:gd name="connsiteY16" fmla="*/ 1218234 h 3820726"/>
              <a:gd name="connsiteX17" fmla="*/ 3873749 w 4329767"/>
              <a:gd name="connsiteY17" fmla="*/ 1213331 h 3820726"/>
              <a:gd name="connsiteX18" fmla="*/ 3935800 w 4329767"/>
              <a:gd name="connsiteY18" fmla="*/ 1221502 h 3820726"/>
              <a:gd name="connsiteX19" fmla="*/ 3948864 w 4329767"/>
              <a:gd name="connsiteY19" fmla="*/ 1226405 h 3820726"/>
              <a:gd name="connsiteX20" fmla="*/ 4081131 w 4329767"/>
              <a:gd name="connsiteY20" fmla="*/ 1152868 h 3820726"/>
              <a:gd name="connsiteX21" fmla="*/ 4138283 w 4329767"/>
              <a:gd name="connsiteY21" fmla="*/ 1156136 h 3820726"/>
              <a:gd name="connsiteX22" fmla="*/ 4174207 w 4329767"/>
              <a:gd name="connsiteY22" fmla="*/ 1228039 h 3820726"/>
              <a:gd name="connsiteX23" fmla="*/ 4152979 w 4329767"/>
              <a:gd name="connsiteY23" fmla="*/ 1286868 h 3820726"/>
              <a:gd name="connsiteX24" fmla="*/ 4148080 w 4329767"/>
              <a:gd name="connsiteY24" fmla="*/ 1344064 h 3820726"/>
              <a:gd name="connsiteX25" fmla="*/ 4121954 w 4329767"/>
              <a:gd name="connsiteY25" fmla="*/ 1376747 h 3820726"/>
              <a:gd name="connsiteX26" fmla="*/ 4139916 w 4329767"/>
              <a:gd name="connsiteY26" fmla="*/ 1383283 h 3820726"/>
              <a:gd name="connsiteX27" fmla="*/ 4288512 w 4329767"/>
              <a:gd name="connsiteY27" fmla="*/ 1277063 h 3820726"/>
              <a:gd name="connsiteX28" fmla="*/ 4317905 w 4329767"/>
              <a:gd name="connsiteY28" fmla="*/ 1280332 h 3820726"/>
              <a:gd name="connsiteX29" fmla="*/ 4326069 w 4329767"/>
              <a:gd name="connsiteY29" fmla="*/ 1330990 h 3820726"/>
              <a:gd name="connsiteX30" fmla="*/ 4285246 w 4329767"/>
              <a:gd name="connsiteY30" fmla="*/ 1535259 h 3820726"/>
              <a:gd name="connsiteX31" fmla="*/ 4221562 w 4329767"/>
              <a:gd name="connsiteY31" fmla="*/ 1628406 h 3820726"/>
              <a:gd name="connsiteX32" fmla="*/ 4221562 w 4329767"/>
              <a:gd name="connsiteY32" fmla="*/ 1625138 h 3820726"/>
              <a:gd name="connsiteX33" fmla="*/ 4193802 w 4329767"/>
              <a:gd name="connsiteY33" fmla="*/ 1703577 h 3820726"/>
              <a:gd name="connsiteX34" fmla="*/ 4149713 w 4329767"/>
              <a:gd name="connsiteY34" fmla="*/ 1793455 h 3820726"/>
              <a:gd name="connsiteX35" fmla="*/ 4115422 w 4329767"/>
              <a:gd name="connsiteY35" fmla="*/ 1857187 h 3820726"/>
              <a:gd name="connsiteX36" fmla="*/ 4089295 w 4329767"/>
              <a:gd name="connsiteY36" fmla="*/ 1914382 h 3820726"/>
              <a:gd name="connsiteX37" fmla="*/ 4064801 w 4329767"/>
              <a:gd name="connsiteY37" fmla="*/ 1997724 h 3820726"/>
              <a:gd name="connsiteX38" fmla="*/ 3974990 w 4329767"/>
              <a:gd name="connsiteY38" fmla="*/ 2236310 h 3820726"/>
              <a:gd name="connsiteX39" fmla="*/ 3930901 w 4329767"/>
              <a:gd name="connsiteY39" fmla="*/ 2368677 h 3820726"/>
              <a:gd name="connsiteX40" fmla="*/ 3899876 w 4329767"/>
              <a:gd name="connsiteY40" fmla="*/ 2399726 h 3820726"/>
              <a:gd name="connsiteX41" fmla="*/ 3855787 w 4329767"/>
              <a:gd name="connsiteY41" fmla="*/ 2469994 h 3820726"/>
              <a:gd name="connsiteX42" fmla="*/ 3699026 w 4329767"/>
              <a:gd name="connsiteY42" fmla="*/ 2481433 h 3820726"/>
              <a:gd name="connsiteX43" fmla="*/ 3556962 w 4329767"/>
              <a:gd name="connsiteY43" fmla="*/ 2487970 h 3820726"/>
              <a:gd name="connsiteX44" fmla="*/ 3429594 w 4329767"/>
              <a:gd name="connsiteY44" fmla="*/ 2517384 h 3820726"/>
              <a:gd name="connsiteX45" fmla="*/ 3429594 w 4329767"/>
              <a:gd name="connsiteY45" fmla="*/ 2515750 h 3820726"/>
              <a:gd name="connsiteX46" fmla="*/ 2890728 w 4329767"/>
              <a:gd name="connsiteY46" fmla="*/ 2667726 h 3820726"/>
              <a:gd name="connsiteX47" fmla="*/ 2426977 w 4329767"/>
              <a:gd name="connsiteY47" fmla="*/ 2840946 h 3820726"/>
              <a:gd name="connsiteX48" fmla="*/ 1845656 w 4329767"/>
              <a:gd name="connsiteY48" fmla="*/ 3099142 h 3820726"/>
              <a:gd name="connsiteX49" fmla="*/ 1541932 w 4329767"/>
              <a:gd name="connsiteY49" fmla="*/ 3265826 h 3820726"/>
              <a:gd name="connsiteX50" fmla="*/ 1409665 w 4329767"/>
              <a:gd name="connsiteY50" fmla="*/ 3352436 h 3820726"/>
              <a:gd name="connsiteX51" fmla="*/ 1182688 w 4329767"/>
              <a:gd name="connsiteY51" fmla="*/ 3507680 h 3820726"/>
              <a:gd name="connsiteX52" fmla="*/ 952446 w 4329767"/>
              <a:gd name="connsiteY52" fmla="*/ 3682535 h 3820726"/>
              <a:gd name="connsiteX53" fmla="*/ 923053 w 4329767"/>
              <a:gd name="connsiteY53" fmla="*/ 3698876 h 3820726"/>
              <a:gd name="connsiteX54" fmla="*/ 702608 w 4329767"/>
              <a:gd name="connsiteY54" fmla="*/ 3813267 h 3820726"/>
              <a:gd name="connsiteX55" fmla="*/ 509923 w 4329767"/>
              <a:gd name="connsiteY55" fmla="*/ 3818169 h 3820726"/>
              <a:gd name="connsiteX56" fmla="*/ 459302 w 4329767"/>
              <a:gd name="connsiteY56" fmla="*/ 3739730 h 3820726"/>
              <a:gd name="connsiteX57" fmla="*/ 410314 w 4329767"/>
              <a:gd name="connsiteY57" fmla="*/ 3703779 h 3820726"/>
              <a:gd name="connsiteX58" fmla="*/ 496859 w 4329767"/>
              <a:gd name="connsiteY58" fmla="*/ 3612266 h 3820726"/>
              <a:gd name="connsiteX59" fmla="*/ 425011 w 4329767"/>
              <a:gd name="connsiteY59" fmla="*/ 3630242 h 3820726"/>
              <a:gd name="connsiteX60" fmla="*/ 483796 w 4329767"/>
              <a:gd name="connsiteY60" fmla="*/ 3528924 h 3820726"/>
              <a:gd name="connsiteX61" fmla="*/ 518087 w 4329767"/>
              <a:gd name="connsiteY61" fmla="*/ 3481534 h 3820726"/>
              <a:gd name="connsiteX62" fmla="*/ 565442 w 4329767"/>
              <a:gd name="connsiteY62" fmla="*/ 3425973 h 3820726"/>
              <a:gd name="connsiteX63" fmla="*/ 567075 w 4329767"/>
              <a:gd name="connsiteY63" fmla="*/ 3425973 h 3820726"/>
              <a:gd name="connsiteX64" fmla="*/ 508290 w 4329767"/>
              <a:gd name="connsiteY64" fmla="*/ 3326290 h 3820726"/>
              <a:gd name="connsiteX65" fmla="*/ 568708 w 4329767"/>
              <a:gd name="connsiteY65" fmla="*/ 3290338 h 3820726"/>
              <a:gd name="connsiteX66" fmla="*/ 661785 w 4329767"/>
              <a:gd name="connsiteY66" fmla="*/ 3193923 h 3820726"/>
              <a:gd name="connsiteX67" fmla="*/ 663418 w 4329767"/>
              <a:gd name="connsiteY67" fmla="*/ 3193923 h 3820726"/>
              <a:gd name="connsiteX68" fmla="*/ 617696 w 4329767"/>
              <a:gd name="connsiteY68" fmla="*/ 3190655 h 3820726"/>
              <a:gd name="connsiteX69" fmla="*/ 803849 w 4329767"/>
              <a:gd name="connsiteY69" fmla="*/ 3066459 h 3820726"/>
              <a:gd name="connsiteX70" fmla="*/ 794052 w 4329767"/>
              <a:gd name="connsiteY70" fmla="*/ 3058289 h 3820726"/>
              <a:gd name="connsiteX71" fmla="*/ 728735 w 4329767"/>
              <a:gd name="connsiteY71" fmla="*/ 3037045 h 3820726"/>
              <a:gd name="connsiteX72" fmla="*/ 780988 w 4329767"/>
              <a:gd name="connsiteY72" fmla="*/ 2974947 h 3820726"/>
              <a:gd name="connsiteX73" fmla="*/ 1004699 w 4329767"/>
              <a:gd name="connsiteY73" fmla="*/ 2793556 h 3820726"/>
              <a:gd name="connsiteX74" fmla="*/ 1034092 w 4329767"/>
              <a:gd name="connsiteY74" fmla="*/ 2721653 h 3820726"/>
              <a:gd name="connsiteX75" fmla="*/ 1042256 w 4329767"/>
              <a:gd name="connsiteY75" fmla="*/ 2690605 h 3820726"/>
              <a:gd name="connsiteX76" fmla="*/ 1011231 w 4329767"/>
              <a:gd name="connsiteY76" fmla="*/ 2687336 h 3820726"/>
              <a:gd name="connsiteX77" fmla="*/ 932850 w 4329767"/>
              <a:gd name="connsiteY77" fmla="*/ 2687336 h 3820726"/>
              <a:gd name="connsiteX78" fmla="*/ 681380 w 4329767"/>
              <a:gd name="connsiteY78" fmla="*/ 2860556 h 3820726"/>
              <a:gd name="connsiteX79" fmla="*/ 630759 w 4329767"/>
              <a:gd name="connsiteY79" fmla="*/ 2881800 h 3820726"/>
              <a:gd name="connsiteX80" fmla="*/ 828343 w 4329767"/>
              <a:gd name="connsiteY80" fmla="*/ 2726556 h 3820726"/>
              <a:gd name="connsiteX81" fmla="*/ 993269 w 4329767"/>
              <a:gd name="connsiteY81" fmla="*/ 2543531 h 3820726"/>
              <a:gd name="connsiteX82" fmla="*/ 980205 w 4329767"/>
              <a:gd name="connsiteY82" fmla="*/ 2453653 h 3820726"/>
              <a:gd name="connsiteX83" fmla="*/ 962243 w 4329767"/>
              <a:gd name="connsiteY83" fmla="*/ 2414433 h 3820726"/>
              <a:gd name="connsiteX84" fmla="*/ 962243 w 4329767"/>
              <a:gd name="connsiteY84" fmla="*/ 2412799 h 3820726"/>
              <a:gd name="connsiteX85" fmla="*/ 955711 w 4329767"/>
              <a:gd name="connsiteY85" fmla="*/ 2409530 h 3820726"/>
              <a:gd name="connsiteX86" fmla="*/ 957344 w 4329767"/>
              <a:gd name="connsiteY86" fmla="*/ 2409530 h 3820726"/>
              <a:gd name="connsiteX87" fmla="*/ 829976 w 4329767"/>
              <a:gd name="connsiteY87" fmla="*/ 2267359 h 3820726"/>
              <a:gd name="connsiteX88" fmla="*/ 650354 w 4329767"/>
              <a:gd name="connsiteY88" fmla="*/ 2152969 h 3820726"/>
              <a:gd name="connsiteX89" fmla="*/ 544214 w 4329767"/>
              <a:gd name="connsiteY89" fmla="*/ 2053285 h 3820726"/>
              <a:gd name="connsiteX90" fmla="*/ 442973 w 4329767"/>
              <a:gd name="connsiteY90" fmla="*/ 1960139 h 3820726"/>
              <a:gd name="connsiteX91" fmla="*/ 413580 w 4329767"/>
              <a:gd name="connsiteY91" fmla="*/ 1924187 h 3820726"/>
              <a:gd name="connsiteX92" fmla="*/ 379289 w 4329767"/>
              <a:gd name="connsiteY92" fmla="*/ 1888236 h 3820726"/>
              <a:gd name="connsiteX93" fmla="*/ 362959 w 4329767"/>
              <a:gd name="connsiteY93" fmla="*/ 1866992 h 3820726"/>
              <a:gd name="connsiteX94" fmla="*/ 243756 w 4329767"/>
              <a:gd name="connsiteY94" fmla="*/ 1831041 h 3820726"/>
              <a:gd name="connsiteX95" fmla="*/ 95160 w 4329767"/>
              <a:gd name="connsiteY95" fmla="*/ 1803260 h 3820726"/>
              <a:gd name="connsiteX96" fmla="*/ 450 w 4329767"/>
              <a:gd name="connsiteY96" fmla="*/ 1731357 h 3820726"/>
              <a:gd name="connsiteX97" fmla="*/ 39640 w 4329767"/>
              <a:gd name="connsiteY97" fmla="*/ 1679065 h 3820726"/>
              <a:gd name="connsiteX98" fmla="*/ 157211 w 4329767"/>
              <a:gd name="connsiteY98" fmla="*/ 1652918 h 3820726"/>
              <a:gd name="connsiteX99" fmla="*/ 212730 w 4329767"/>
              <a:gd name="connsiteY99" fmla="*/ 1616967 h 3820726"/>
              <a:gd name="connsiteX100" fmla="*/ 268250 w 4329767"/>
              <a:gd name="connsiteY100" fmla="*/ 1567942 h 3820726"/>
              <a:gd name="connsiteX101" fmla="*/ 266617 w 4329767"/>
              <a:gd name="connsiteY101" fmla="*/ 1566308 h 3820726"/>
              <a:gd name="connsiteX102" fmla="*/ 258452 w 4329767"/>
              <a:gd name="connsiteY102" fmla="*/ 1481332 h 3820726"/>
              <a:gd name="connsiteX103" fmla="*/ 271516 w 4329767"/>
              <a:gd name="connsiteY103" fmla="*/ 1401259 h 3820726"/>
              <a:gd name="connsiteX104" fmla="*/ 359694 w 4329767"/>
              <a:gd name="connsiteY104" fmla="*/ 1417600 h 3820726"/>
              <a:gd name="connsiteX105" fmla="*/ 379289 w 4329767"/>
              <a:gd name="connsiteY105" fmla="*/ 1393088 h 3820726"/>
              <a:gd name="connsiteX106" fmla="*/ 460935 w 4329767"/>
              <a:gd name="connsiteY106" fmla="*/ 1293405 h 3820726"/>
              <a:gd name="connsiteX107" fmla="*/ 387453 w 4329767"/>
              <a:gd name="connsiteY107" fmla="*/ 1219868 h 3820726"/>
              <a:gd name="connsiteX108" fmla="*/ 376023 w 4329767"/>
              <a:gd name="connsiteY108" fmla="*/ 1123453 h 3820726"/>
              <a:gd name="connsiteX109" fmla="*/ 444606 w 4329767"/>
              <a:gd name="connsiteY109" fmla="*/ 1141429 h 3820726"/>
              <a:gd name="connsiteX110" fmla="*/ 540948 w 4329767"/>
              <a:gd name="connsiteY110" fmla="*/ 1102209 h 3820726"/>
              <a:gd name="connsiteX111" fmla="*/ 580139 w 4329767"/>
              <a:gd name="connsiteY111" fmla="*/ 1082599 h 3820726"/>
              <a:gd name="connsiteX112" fmla="*/ 588303 w 4329767"/>
              <a:gd name="connsiteY112" fmla="*/ 1105477 h 3820726"/>
              <a:gd name="connsiteX113" fmla="*/ 673215 w 4329767"/>
              <a:gd name="connsiteY113" fmla="*/ 1076063 h 3820726"/>
              <a:gd name="connsiteX114" fmla="*/ 705874 w 4329767"/>
              <a:gd name="connsiteY114" fmla="*/ 1036843 h 3820726"/>
              <a:gd name="connsiteX115" fmla="*/ 700975 w 4329767"/>
              <a:gd name="connsiteY115" fmla="*/ 1012331 h 3820726"/>
              <a:gd name="connsiteX116" fmla="*/ 802216 w 4329767"/>
              <a:gd name="connsiteY116" fmla="*/ 951867 h 3820726"/>
              <a:gd name="connsiteX117" fmla="*/ 932850 w 4329767"/>
              <a:gd name="connsiteY117" fmla="*/ 928989 h 3820726"/>
              <a:gd name="connsiteX118" fmla="*/ 934483 w 4329767"/>
              <a:gd name="connsiteY118" fmla="*/ 928989 h 3820726"/>
              <a:gd name="connsiteX119" fmla="*/ 1003066 w 4329767"/>
              <a:gd name="connsiteY119" fmla="*/ 853818 h 3820726"/>
              <a:gd name="connsiteX120" fmla="*/ 1153295 w 4329767"/>
              <a:gd name="connsiteY120" fmla="*/ 791720 h 3820726"/>
              <a:gd name="connsiteX121" fmla="*/ 1182688 w 4329767"/>
              <a:gd name="connsiteY121" fmla="*/ 786818 h 3820726"/>
              <a:gd name="connsiteX122" fmla="*/ 1656236 w 4329767"/>
              <a:gd name="connsiteY122" fmla="*/ 582549 h 3820726"/>
              <a:gd name="connsiteX123" fmla="*/ 1631743 w 4329767"/>
              <a:gd name="connsiteY123" fmla="*/ 571110 h 3820726"/>
              <a:gd name="connsiteX124" fmla="*/ 1561527 w 4329767"/>
              <a:gd name="connsiteY124" fmla="*/ 580915 h 3820726"/>
              <a:gd name="connsiteX125" fmla="*/ 1646439 w 4329767"/>
              <a:gd name="connsiteY125" fmla="*/ 540061 h 3820726"/>
              <a:gd name="connsiteX126" fmla="*/ 1860352 w 4329767"/>
              <a:gd name="connsiteY126" fmla="*/ 479597 h 3820726"/>
              <a:gd name="connsiteX127" fmla="*/ 1977923 w 4329767"/>
              <a:gd name="connsiteY127" fmla="*/ 430573 h 3820726"/>
              <a:gd name="connsiteX128" fmla="*/ 2061202 w 4329767"/>
              <a:gd name="connsiteY128" fmla="*/ 379914 h 3820726"/>
              <a:gd name="connsiteX129" fmla="*/ 2234292 w 4329767"/>
              <a:gd name="connsiteY129" fmla="*/ 357036 h 3820726"/>
              <a:gd name="connsiteX130" fmla="*/ 2384521 w 4329767"/>
              <a:gd name="connsiteY130" fmla="*/ 311280 h 3820726"/>
              <a:gd name="connsiteX131" fmla="*/ 2381255 w 4329767"/>
              <a:gd name="connsiteY131" fmla="*/ 311280 h 3820726"/>
              <a:gd name="connsiteX132" fmla="*/ 2676815 w 4329767"/>
              <a:gd name="connsiteY132" fmla="*/ 237743 h 3820726"/>
              <a:gd name="connsiteX133" fmla="*/ 2867867 w 4329767"/>
              <a:gd name="connsiteY133" fmla="*/ 172377 h 3820726"/>
              <a:gd name="connsiteX134" fmla="*/ 2874399 w 4329767"/>
              <a:gd name="connsiteY134" fmla="*/ 170743 h 3820726"/>
              <a:gd name="connsiteX135" fmla="*/ 2879298 w 4329767"/>
              <a:gd name="connsiteY135" fmla="*/ 172377 h 3820726"/>
              <a:gd name="connsiteX136" fmla="*/ 3117705 w 4329767"/>
              <a:gd name="connsiteY136" fmla="*/ 156035 h 3820726"/>
              <a:gd name="connsiteX137" fmla="*/ 3547164 w 4329767"/>
              <a:gd name="connsiteY137" fmla="*/ 31840 h 3820726"/>
              <a:gd name="connsiteX138" fmla="*/ 3707191 w 4329767"/>
              <a:gd name="connsiteY138" fmla="*/ 41645 h 3820726"/>
              <a:gd name="connsiteX139" fmla="*/ 3829660 w 4329767"/>
              <a:gd name="connsiteY139" fmla="*/ 49815 h 3820726"/>
              <a:gd name="connsiteX140" fmla="*/ 3945598 w 4329767"/>
              <a:gd name="connsiteY140" fmla="*/ 791 h 38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329767" h="3820726">
                <a:moveTo>
                  <a:pt x="3945598" y="791"/>
                </a:moveTo>
                <a:cubicBezTo>
                  <a:pt x="3988054" y="-7380"/>
                  <a:pt x="3999484" y="49815"/>
                  <a:pt x="4022345" y="79230"/>
                </a:cubicBezTo>
                <a:cubicBezTo>
                  <a:pt x="4028877" y="89035"/>
                  <a:pt x="4023978" y="107011"/>
                  <a:pt x="4023978" y="120084"/>
                </a:cubicBezTo>
                <a:cubicBezTo>
                  <a:pt x="4023978" y="120084"/>
                  <a:pt x="4025611" y="120084"/>
                  <a:pt x="4025611" y="120084"/>
                </a:cubicBezTo>
                <a:cubicBezTo>
                  <a:pt x="4058270" y="151133"/>
                  <a:pt x="4064801" y="182182"/>
                  <a:pt x="4032143" y="218133"/>
                </a:cubicBezTo>
                <a:cubicBezTo>
                  <a:pt x="4027244" y="254084"/>
                  <a:pt x="4056637" y="286767"/>
                  <a:pt x="4043573" y="324353"/>
                </a:cubicBezTo>
                <a:cubicBezTo>
                  <a:pt x="4045206" y="353768"/>
                  <a:pt x="4017446" y="366841"/>
                  <a:pt x="4010915" y="394621"/>
                </a:cubicBezTo>
                <a:cubicBezTo>
                  <a:pt x="3991320" y="417500"/>
                  <a:pt x="4009282" y="453451"/>
                  <a:pt x="3984788" y="476329"/>
                </a:cubicBezTo>
                <a:cubicBezTo>
                  <a:pt x="3979889" y="486134"/>
                  <a:pt x="3965193" y="495939"/>
                  <a:pt x="3965193" y="505744"/>
                </a:cubicBezTo>
                <a:cubicBezTo>
                  <a:pt x="3960294" y="633208"/>
                  <a:pt x="3901509" y="745964"/>
                  <a:pt x="3885180" y="870160"/>
                </a:cubicBezTo>
                <a:cubicBezTo>
                  <a:pt x="3870483" y="989453"/>
                  <a:pt x="3800268" y="1074428"/>
                  <a:pt x="3725153" y="1157770"/>
                </a:cubicBezTo>
                <a:cubicBezTo>
                  <a:pt x="3718621" y="1165941"/>
                  <a:pt x="3713723" y="1174112"/>
                  <a:pt x="3707191" y="1187185"/>
                </a:cubicBezTo>
                <a:cubicBezTo>
                  <a:pt x="3695760" y="1200258"/>
                  <a:pt x="3671266" y="1205161"/>
                  <a:pt x="3664735" y="1226405"/>
                </a:cubicBezTo>
                <a:cubicBezTo>
                  <a:pt x="3677798" y="1257453"/>
                  <a:pt x="3702292" y="1244380"/>
                  <a:pt x="3723520" y="1249283"/>
                </a:cubicBezTo>
                <a:cubicBezTo>
                  <a:pt x="3723520" y="1249283"/>
                  <a:pt x="3721887" y="1247649"/>
                  <a:pt x="3723520" y="1247649"/>
                </a:cubicBezTo>
                <a:cubicBezTo>
                  <a:pt x="3723520" y="1247649"/>
                  <a:pt x="3723520" y="1246014"/>
                  <a:pt x="3723520" y="1246014"/>
                </a:cubicBezTo>
                <a:cubicBezTo>
                  <a:pt x="3741482" y="1219868"/>
                  <a:pt x="3764343" y="1203526"/>
                  <a:pt x="3795369" y="1218234"/>
                </a:cubicBezTo>
                <a:cubicBezTo>
                  <a:pt x="3823129" y="1232941"/>
                  <a:pt x="3847622" y="1226405"/>
                  <a:pt x="3873749" y="1213331"/>
                </a:cubicBezTo>
                <a:cubicBezTo>
                  <a:pt x="3894977" y="1200258"/>
                  <a:pt x="3914572" y="1226405"/>
                  <a:pt x="3935800" y="1221502"/>
                </a:cubicBezTo>
                <a:cubicBezTo>
                  <a:pt x="3940699" y="1221502"/>
                  <a:pt x="3943965" y="1226405"/>
                  <a:pt x="3948864" y="1226405"/>
                </a:cubicBezTo>
                <a:cubicBezTo>
                  <a:pt x="3989687" y="1193722"/>
                  <a:pt x="4041940" y="1188819"/>
                  <a:pt x="4081131" y="1152868"/>
                </a:cubicBezTo>
                <a:cubicBezTo>
                  <a:pt x="4099093" y="1134892"/>
                  <a:pt x="4121954" y="1139795"/>
                  <a:pt x="4138283" y="1156136"/>
                </a:cubicBezTo>
                <a:cubicBezTo>
                  <a:pt x="4157878" y="1174112"/>
                  <a:pt x="4180739" y="1195356"/>
                  <a:pt x="4174207" y="1228039"/>
                </a:cubicBezTo>
                <a:cubicBezTo>
                  <a:pt x="4170941" y="1249283"/>
                  <a:pt x="4167676" y="1270527"/>
                  <a:pt x="4152979" y="1286868"/>
                </a:cubicBezTo>
                <a:cubicBezTo>
                  <a:pt x="4172574" y="1309746"/>
                  <a:pt x="4170941" y="1329356"/>
                  <a:pt x="4148080" y="1344064"/>
                </a:cubicBezTo>
                <a:cubicBezTo>
                  <a:pt x="4135017" y="1353868"/>
                  <a:pt x="4121954" y="1358771"/>
                  <a:pt x="4121954" y="1376747"/>
                </a:cubicBezTo>
                <a:cubicBezTo>
                  <a:pt x="4128485" y="1380015"/>
                  <a:pt x="4131751" y="1383283"/>
                  <a:pt x="4139916" y="1383283"/>
                </a:cubicBezTo>
                <a:cubicBezTo>
                  <a:pt x="4198701" y="1363673"/>
                  <a:pt x="4267284" y="1355503"/>
                  <a:pt x="4288512" y="1277063"/>
                </a:cubicBezTo>
                <a:cubicBezTo>
                  <a:pt x="4293411" y="1259088"/>
                  <a:pt x="4308107" y="1265624"/>
                  <a:pt x="4317905" y="1280332"/>
                </a:cubicBezTo>
                <a:cubicBezTo>
                  <a:pt x="4327702" y="1296673"/>
                  <a:pt x="4334234" y="1317917"/>
                  <a:pt x="4326069" y="1330990"/>
                </a:cubicBezTo>
                <a:cubicBezTo>
                  <a:pt x="4286879" y="1394722"/>
                  <a:pt x="4288512" y="1464991"/>
                  <a:pt x="4285246" y="1535259"/>
                </a:cubicBezTo>
                <a:cubicBezTo>
                  <a:pt x="4272183" y="1571211"/>
                  <a:pt x="4252588" y="1603894"/>
                  <a:pt x="4221562" y="1628406"/>
                </a:cubicBezTo>
                <a:cubicBezTo>
                  <a:pt x="4221562" y="1625138"/>
                  <a:pt x="4221562" y="1625138"/>
                  <a:pt x="4221562" y="1625138"/>
                </a:cubicBezTo>
                <a:cubicBezTo>
                  <a:pt x="4210132" y="1652918"/>
                  <a:pt x="4213398" y="1683967"/>
                  <a:pt x="4193802" y="1703577"/>
                </a:cubicBezTo>
                <a:cubicBezTo>
                  <a:pt x="4180739" y="1736260"/>
                  <a:pt x="4174207" y="1770577"/>
                  <a:pt x="4149713" y="1793455"/>
                </a:cubicBezTo>
                <a:cubicBezTo>
                  <a:pt x="4139916" y="1814699"/>
                  <a:pt x="4154612" y="1849016"/>
                  <a:pt x="4115422" y="1857187"/>
                </a:cubicBezTo>
                <a:cubicBezTo>
                  <a:pt x="4115422" y="1880065"/>
                  <a:pt x="4100726" y="1896407"/>
                  <a:pt x="4089295" y="1914382"/>
                </a:cubicBezTo>
                <a:cubicBezTo>
                  <a:pt x="4081131" y="1942163"/>
                  <a:pt x="4072966" y="1969944"/>
                  <a:pt x="4064801" y="1997724"/>
                </a:cubicBezTo>
                <a:cubicBezTo>
                  <a:pt x="4041940" y="2079432"/>
                  <a:pt x="4028877" y="2166042"/>
                  <a:pt x="3974990" y="2236310"/>
                </a:cubicBezTo>
                <a:cubicBezTo>
                  <a:pt x="3958661" y="2280432"/>
                  <a:pt x="3955395" y="2327823"/>
                  <a:pt x="3930901" y="2368677"/>
                </a:cubicBezTo>
                <a:cubicBezTo>
                  <a:pt x="3922737" y="2383384"/>
                  <a:pt x="3914572" y="2393189"/>
                  <a:pt x="3899876" y="2399726"/>
                </a:cubicBezTo>
                <a:cubicBezTo>
                  <a:pt x="3885180" y="2424238"/>
                  <a:pt x="3870483" y="2447116"/>
                  <a:pt x="3855787" y="2469994"/>
                </a:cubicBezTo>
                <a:cubicBezTo>
                  <a:pt x="3805166" y="2501043"/>
                  <a:pt x="3752913" y="2501043"/>
                  <a:pt x="3699026" y="2481433"/>
                </a:cubicBezTo>
                <a:cubicBezTo>
                  <a:pt x="3651671" y="2481433"/>
                  <a:pt x="3604317" y="2481433"/>
                  <a:pt x="3556962" y="2487970"/>
                </a:cubicBezTo>
                <a:cubicBezTo>
                  <a:pt x="3514506" y="2494506"/>
                  <a:pt x="3468784" y="2510848"/>
                  <a:pt x="3429594" y="2517384"/>
                </a:cubicBezTo>
                <a:cubicBezTo>
                  <a:pt x="3429594" y="2515750"/>
                  <a:pt x="3429594" y="2515750"/>
                  <a:pt x="3429594" y="2515750"/>
                </a:cubicBezTo>
                <a:cubicBezTo>
                  <a:pt x="3246706" y="2554970"/>
                  <a:pt x="3067084" y="2607263"/>
                  <a:pt x="2890728" y="2667726"/>
                </a:cubicBezTo>
                <a:cubicBezTo>
                  <a:pt x="2735600" y="2723288"/>
                  <a:pt x="2580472" y="2782117"/>
                  <a:pt x="2426977" y="2840946"/>
                </a:cubicBezTo>
                <a:cubicBezTo>
                  <a:pt x="2227760" y="2917752"/>
                  <a:pt x="2033442" y="2999459"/>
                  <a:pt x="1845656" y="3099142"/>
                </a:cubicBezTo>
                <a:cubicBezTo>
                  <a:pt x="1744414" y="3153069"/>
                  <a:pt x="1639907" y="3205362"/>
                  <a:pt x="1541932" y="3265826"/>
                </a:cubicBezTo>
                <a:cubicBezTo>
                  <a:pt x="1496210" y="3293606"/>
                  <a:pt x="1453754" y="3324655"/>
                  <a:pt x="1409665" y="3352436"/>
                </a:cubicBezTo>
                <a:cubicBezTo>
                  <a:pt x="1332917" y="3404729"/>
                  <a:pt x="1257803" y="3455388"/>
                  <a:pt x="1182688" y="3507680"/>
                </a:cubicBezTo>
                <a:cubicBezTo>
                  <a:pt x="1105941" y="3559973"/>
                  <a:pt x="1029193" y="3625339"/>
                  <a:pt x="952446" y="3682535"/>
                </a:cubicBezTo>
                <a:cubicBezTo>
                  <a:pt x="944281" y="3690705"/>
                  <a:pt x="932850" y="3693974"/>
                  <a:pt x="923053" y="3698876"/>
                </a:cubicBezTo>
                <a:cubicBezTo>
                  <a:pt x="856103" y="3749535"/>
                  <a:pt x="784254" y="3790389"/>
                  <a:pt x="702608" y="3813267"/>
                </a:cubicBezTo>
                <a:cubicBezTo>
                  <a:pt x="638924" y="3829608"/>
                  <a:pt x="581771" y="3813267"/>
                  <a:pt x="509923" y="3818169"/>
                </a:cubicBezTo>
                <a:cubicBezTo>
                  <a:pt x="477264" y="3801828"/>
                  <a:pt x="439707" y="3788754"/>
                  <a:pt x="459302" y="3739730"/>
                </a:cubicBezTo>
                <a:cubicBezTo>
                  <a:pt x="465834" y="3725023"/>
                  <a:pt x="460935" y="3723388"/>
                  <a:pt x="410314" y="3703779"/>
                </a:cubicBezTo>
                <a:cubicBezTo>
                  <a:pt x="475631" y="3698876"/>
                  <a:pt x="490328" y="3656388"/>
                  <a:pt x="496859" y="3612266"/>
                </a:cubicBezTo>
                <a:cubicBezTo>
                  <a:pt x="470733" y="3618803"/>
                  <a:pt x="449504" y="3623705"/>
                  <a:pt x="425011" y="3630242"/>
                </a:cubicBezTo>
                <a:cubicBezTo>
                  <a:pt x="473998" y="3612266"/>
                  <a:pt x="431542" y="3543632"/>
                  <a:pt x="483796" y="3528924"/>
                </a:cubicBezTo>
                <a:cubicBezTo>
                  <a:pt x="444606" y="3476631"/>
                  <a:pt x="506657" y="3494607"/>
                  <a:pt x="518087" y="3481534"/>
                </a:cubicBezTo>
                <a:cubicBezTo>
                  <a:pt x="539315" y="3468461"/>
                  <a:pt x="565442" y="3458656"/>
                  <a:pt x="565442" y="3425973"/>
                </a:cubicBezTo>
                <a:cubicBezTo>
                  <a:pt x="565442" y="3425973"/>
                  <a:pt x="567075" y="3425973"/>
                  <a:pt x="567075" y="3425973"/>
                </a:cubicBezTo>
                <a:cubicBezTo>
                  <a:pt x="490328" y="3399826"/>
                  <a:pt x="475631" y="3370412"/>
                  <a:pt x="508290" y="3326290"/>
                </a:cubicBezTo>
                <a:cubicBezTo>
                  <a:pt x="527885" y="3313216"/>
                  <a:pt x="549113" y="3301777"/>
                  <a:pt x="568708" y="3290338"/>
                </a:cubicBezTo>
                <a:cubicBezTo>
                  <a:pt x="601367" y="3260923"/>
                  <a:pt x="640557" y="3239679"/>
                  <a:pt x="661785" y="3193923"/>
                </a:cubicBezTo>
                <a:cubicBezTo>
                  <a:pt x="663418" y="3193923"/>
                  <a:pt x="663418" y="3193923"/>
                  <a:pt x="663418" y="3193923"/>
                </a:cubicBezTo>
                <a:cubicBezTo>
                  <a:pt x="651987" y="3187387"/>
                  <a:pt x="640557" y="3192289"/>
                  <a:pt x="617696" y="3190655"/>
                </a:cubicBezTo>
                <a:cubicBezTo>
                  <a:pt x="684646" y="3143265"/>
                  <a:pt x="761393" y="3131825"/>
                  <a:pt x="803849" y="3066459"/>
                </a:cubicBezTo>
                <a:cubicBezTo>
                  <a:pt x="800583" y="3064825"/>
                  <a:pt x="797318" y="3061557"/>
                  <a:pt x="794052" y="3058289"/>
                </a:cubicBezTo>
                <a:cubicBezTo>
                  <a:pt x="772824" y="3048484"/>
                  <a:pt x="733634" y="3084435"/>
                  <a:pt x="728735" y="3037045"/>
                </a:cubicBezTo>
                <a:cubicBezTo>
                  <a:pt x="725469" y="3002727"/>
                  <a:pt x="758127" y="2988020"/>
                  <a:pt x="780988" y="2974947"/>
                </a:cubicBezTo>
                <a:cubicBezTo>
                  <a:pt x="864268" y="2924288"/>
                  <a:pt x="936116" y="2862190"/>
                  <a:pt x="1004699" y="2793556"/>
                </a:cubicBezTo>
                <a:cubicBezTo>
                  <a:pt x="1001433" y="2764141"/>
                  <a:pt x="1014497" y="2741263"/>
                  <a:pt x="1034092" y="2721653"/>
                </a:cubicBezTo>
                <a:cubicBezTo>
                  <a:pt x="1042256" y="2713483"/>
                  <a:pt x="1048788" y="2700409"/>
                  <a:pt x="1042256" y="2690605"/>
                </a:cubicBezTo>
                <a:cubicBezTo>
                  <a:pt x="1034092" y="2675897"/>
                  <a:pt x="1019395" y="2682434"/>
                  <a:pt x="1011231" y="2687336"/>
                </a:cubicBezTo>
                <a:cubicBezTo>
                  <a:pt x="985104" y="2705312"/>
                  <a:pt x="958977" y="2687336"/>
                  <a:pt x="932850" y="2687336"/>
                </a:cubicBezTo>
                <a:cubicBezTo>
                  <a:pt x="849571" y="2744532"/>
                  <a:pt x="772824" y="2813166"/>
                  <a:pt x="681380" y="2860556"/>
                </a:cubicBezTo>
                <a:cubicBezTo>
                  <a:pt x="665051" y="2870361"/>
                  <a:pt x="648721" y="2878532"/>
                  <a:pt x="630759" y="2881800"/>
                </a:cubicBezTo>
                <a:cubicBezTo>
                  <a:pt x="689545" y="2821337"/>
                  <a:pt x="766292" y="2780483"/>
                  <a:pt x="828343" y="2726556"/>
                </a:cubicBezTo>
                <a:cubicBezTo>
                  <a:pt x="888761" y="2675897"/>
                  <a:pt x="985104" y="2644848"/>
                  <a:pt x="993269" y="2543531"/>
                </a:cubicBezTo>
                <a:cubicBezTo>
                  <a:pt x="1012864" y="2510848"/>
                  <a:pt x="1021028" y="2479799"/>
                  <a:pt x="980205" y="2453653"/>
                </a:cubicBezTo>
                <a:cubicBezTo>
                  <a:pt x="968775" y="2447116"/>
                  <a:pt x="958977" y="2430774"/>
                  <a:pt x="962243" y="2414433"/>
                </a:cubicBezTo>
                <a:cubicBezTo>
                  <a:pt x="962243" y="2414433"/>
                  <a:pt x="962243" y="2412799"/>
                  <a:pt x="962243" y="2412799"/>
                </a:cubicBezTo>
                <a:cubicBezTo>
                  <a:pt x="960610" y="2412799"/>
                  <a:pt x="957344" y="2409530"/>
                  <a:pt x="955711" y="2409530"/>
                </a:cubicBezTo>
                <a:cubicBezTo>
                  <a:pt x="957344" y="2409530"/>
                  <a:pt x="957344" y="2409530"/>
                  <a:pt x="957344" y="2409530"/>
                </a:cubicBezTo>
                <a:cubicBezTo>
                  <a:pt x="906724" y="2373579"/>
                  <a:pt x="865900" y="2322920"/>
                  <a:pt x="829976" y="2267359"/>
                </a:cubicBezTo>
                <a:cubicBezTo>
                  <a:pt x="790786" y="2205261"/>
                  <a:pt x="709140" y="2193822"/>
                  <a:pt x="650354" y="2152969"/>
                </a:cubicBezTo>
                <a:cubicBezTo>
                  <a:pt x="609531" y="2125188"/>
                  <a:pt x="570341" y="2097407"/>
                  <a:pt x="544214" y="2053285"/>
                </a:cubicBezTo>
                <a:cubicBezTo>
                  <a:pt x="521353" y="2012432"/>
                  <a:pt x="469100" y="2000993"/>
                  <a:pt x="442973" y="1960139"/>
                </a:cubicBezTo>
                <a:cubicBezTo>
                  <a:pt x="434808" y="1947066"/>
                  <a:pt x="423378" y="1935626"/>
                  <a:pt x="413580" y="1924187"/>
                </a:cubicBezTo>
                <a:cubicBezTo>
                  <a:pt x="397251" y="1916017"/>
                  <a:pt x="384187" y="1907846"/>
                  <a:pt x="379289" y="1888236"/>
                </a:cubicBezTo>
                <a:cubicBezTo>
                  <a:pt x="374390" y="1881699"/>
                  <a:pt x="367858" y="1875163"/>
                  <a:pt x="362959" y="1866992"/>
                </a:cubicBezTo>
                <a:cubicBezTo>
                  <a:pt x="315605" y="1878431"/>
                  <a:pt x="281313" y="1847382"/>
                  <a:pt x="243756" y="1831041"/>
                </a:cubicBezTo>
                <a:cubicBezTo>
                  <a:pt x="196401" y="1809797"/>
                  <a:pt x="149046" y="1801626"/>
                  <a:pt x="95160" y="1803260"/>
                </a:cubicBezTo>
                <a:cubicBezTo>
                  <a:pt x="51071" y="1804894"/>
                  <a:pt x="5349" y="1795089"/>
                  <a:pt x="450" y="1731357"/>
                </a:cubicBezTo>
                <a:cubicBezTo>
                  <a:pt x="-2816" y="1693772"/>
                  <a:pt x="11881" y="1665991"/>
                  <a:pt x="39640" y="1679065"/>
                </a:cubicBezTo>
                <a:cubicBezTo>
                  <a:pt x="90261" y="1700309"/>
                  <a:pt x="118021" y="1656186"/>
                  <a:pt x="157211" y="1652918"/>
                </a:cubicBezTo>
                <a:cubicBezTo>
                  <a:pt x="163743" y="1623503"/>
                  <a:pt x="189869" y="1623503"/>
                  <a:pt x="212730" y="1616967"/>
                </a:cubicBezTo>
                <a:cubicBezTo>
                  <a:pt x="225794" y="1592455"/>
                  <a:pt x="230692" y="1563040"/>
                  <a:pt x="268250" y="1567942"/>
                </a:cubicBezTo>
                <a:cubicBezTo>
                  <a:pt x="266617" y="1566308"/>
                  <a:pt x="266617" y="1566308"/>
                  <a:pt x="266617" y="1566308"/>
                </a:cubicBezTo>
                <a:cubicBezTo>
                  <a:pt x="269883" y="1540162"/>
                  <a:pt x="238857" y="1514015"/>
                  <a:pt x="258452" y="1481332"/>
                </a:cubicBezTo>
                <a:cubicBezTo>
                  <a:pt x="258452" y="1455186"/>
                  <a:pt x="256819" y="1427405"/>
                  <a:pt x="271516" y="1401259"/>
                </a:cubicBezTo>
                <a:cubicBezTo>
                  <a:pt x="304174" y="1378381"/>
                  <a:pt x="327035" y="1417600"/>
                  <a:pt x="359694" y="1417600"/>
                </a:cubicBezTo>
                <a:cubicBezTo>
                  <a:pt x="366225" y="1409430"/>
                  <a:pt x="371124" y="1401259"/>
                  <a:pt x="379289" y="1393088"/>
                </a:cubicBezTo>
                <a:cubicBezTo>
                  <a:pt x="403783" y="1355503"/>
                  <a:pt x="447872" y="1339161"/>
                  <a:pt x="460935" y="1293405"/>
                </a:cubicBezTo>
                <a:cubicBezTo>
                  <a:pt x="436441" y="1268893"/>
                  <a:pt x="405415" y="1249283"/>
                  <a:pt x="387453" y="1219868"/>
                </a:cubicBezTo>
                <a:cubicBezTo>
                  <a:pt x="369491" y="1192087"/>
                  <a:pt x="346630" y="1154502"/>
                  <a:pt x="376023" y="1123453"/>
                </a:cubicBezTo>
                <a:cubicBezTo>
                  <a:pt x="402150" y="1095672"/>
                  <a:pt x="421745" y="1128355"/>
                  <a:pt x="444606" y="1141429"/>
                </a:cubicBezTo>
                <a:cubicBezTo>
                  <a:pt x="480530" y="1134892"/>
                  <a:pt x="498492" y="1082599"/>
                  <a:pt x="540948" y="1102209"/>
                </a:cubicBezTo>
                <a:cubicBezTo>
                  <a:pt x="554012" y="1095672"/>
                  <a:pt x="567075" y="1085868"/>
                  <a:pt x="580139" y="1082599"/>
                </a:cubicBezTo>
                <a:cubicBezTo>
                  <a:pt x="606265" y="1077697"/>
                  <a:pt x="588303" y="1097307"/>
                  <a:pt x="588303" y="1105477"/>
                </a:cubicBezTo>
                <a:cubicBezTo>
                  <a:pt x="620962" y="1098941"/>
                  <a:pt x="645456" y="1082599"/>
                  <a:pt x="673215" y="1076063"/>
                </a:cubicBezTo>
                <a:cubicBezTo>
                  <a:pt x="679747" y="1062989"/>
                  <a:pt x="692810" y="1053185"/>
                  <a:pt x="705874" y="1036843"/>
                </a:cubicBezTo>
                <a:cubicBezTo>
                  <a:pt x="679747" y="1028672"/>
                  <a:pt x="686279" y="1020501"/>
                  <a:pt x="700975" y="1012331"/>
                </a:cubicBezTo>
                <a:cubicBezTo>
                  <a:pt x="736899" y="991087"/>
                  <a:pt x="766292" y="971477"/>
                  <a:pt x="802216" y="951867"/>
                </a:cubicBezTo>
                <a:cubicBezTo>
                  <a:pt x="844672" y="937160"/>
                  <a:pt x="885496" y="917550"/>
                  <a:pt x="932850" y="928989"/>
                </a:cubicBezTo>
                <a:cubicBezTo>
                  <a:pt x="934483" y="928989"/>
                  <a:pt x="934483" y="928989"/>
                  <a:pt x="934483" y="928989"/>
                </a:cubicBezTo>
                <a:cubicBezTo>
                  <a:pt x="932850" y="881599"/>
                  <a:pt x="970408" y="857086"/>
                  <a:pt x="1003066" y="853818"/>
                </a:cubicBezTo>
                <a:cubicBezTo>
                  <a:pt x="1061852" y="847281"/>
                  <a:pt x="1102675" y="811330"/>
                  <a:pt x="1153295" y="791720"/>
                </a:cubicBezTo>
                <a:cubicBezTo>
                  <a:pt x="1163093" y="788452"/>
                  <a:pt x="1172890" y="788452"/>
                  <a:pt x="1182688" y="786818"/>
                </a:cubicBezTo>
                <a:cubicBezTo>
                  <a:pt x="1339449" y="718183"/>
                  <a:pt x="1497843" y="649549"/>
                  <a:pt x="1656236" y="582549"/>
                </a:cubicBezTo>
                <a:cubicBezTo>
                  <a:pt x="1648072" y="577646"/>
                  <a:pt x="1639907" y="574378"/>
                  <a:pt x="1631743" y="571110"/>
                </a:cubicBezTo>
                <a:cubicBezTo>
                  <a:pt x="1608882" y="574378"/>
                  <a:pt x="1587654" y="577646"/>
                  <a:pt x="1561527" y="580915"/>
                </a:cubicBezTo>
                <a:cubicBezTo>
                  <a:pt x="1576223" y="531890"/>
                  <a:pt x="1615413" y="546598"/>
                  <a:pt x="1646439" y="540061"/>
                </a:cubicBezTo>
                <a:cubicBezTo>
                  <a:pt x="1713389" y="504110"/>
                  <a:pt x="1788503" y="495939"/>
                  <a:pt x="1860352" y="479597"/>
                </a:cubicBezTo>
                <a:cubicBezTo>
                  <a:pt x="1894644" y="451817"/>
                  <a:pt x="1935467" y="432207"/>
                  <a:pt x="1977923" y="430573"/>
                </a:cubicBezTo>
                <a:cubicBezTo>
                  <a:pt x="2018746" y="428939"/>
                  <a:pt x="2028543" y="388085"/>
                  <a:pt x="2061202" y="379914"/>
                </a:cubicBezTo>
                <a:cubicBezTo>
                  <a:pt x="2116721" y="365207"/>
                  <a:pt x="2168975" y="334158"/>
                  <a:pt x="2234292" y="357036"/>
                </a:cubicBezTo>
                <a:cubicBezTo>
                  <a:pt x="2286546" y="339060"/>
                  <a:pt x="2330635" y="319450"/>
                  <a:pt x="2384521" y="311280"/>
                </a:cubicBezTo>
                <a:cubicBezTo>
                  <a:pt x="2384521" y="311280"/>
                  <a:pt x="2381255" y="311280"/>
                  <a:pt x="2381255" y="311280"/>
                </a:cubicBezTo>
                <a:cubicBezTo>
                  <a:pt x="2467800" y="239377"/>
                  <a:pt x="2570675" y="231206"/>
                  <a:pt x="2676815" y="237743"/>
                </a:cubicBezTo>
                <a:cubicBezTo>
                  <a:pt x="2735600" y="198523"/>
                  <a:pt x="2802550" y="187084"/>
                  <a:pt x="2867867" y="172377"/>
                </a:cubicBezTo>
                <a:cubicBezTo>
                  <a:pt x="2874399" y="170743"/>
                  <a:pt x="2874399" y="170743"/>
                  <a:pt x="2874399" y="170743"/>
                </a:cubicBezTo>
                <a:cubicBezTo>
                  <a:pt x="2879298" y="172377"/>
                  <a:pt x="2879298" y="172377"/>
                  <a:pt x="2879298" y="172377"/>
                </a:cubicBezTo>
                <a:cubicBezTo>
                  <a:pt x="2957678" y="146230"/>
                  <a:pt x="3037691" y="152767"/>
                  <a:pt x="3117705" y="156035"/>
                </a:cubicBezTo>
                <a:cubicBezTo>
                  <a:pt x="3259769" y="115181"/>
                  <a:pt x="3403467" y="71059"/>
                  <a:pt x="3547164" y="31840"/>
                </a:cubicBezTo>
                <a:cubicBezTo>
                  <a:pt x="3599418" y="17132"/>
                  <a:pt x="3653304" y="18767"/>
                  <a:pt x="3707191" y="41645"/>
                </a:cubicBezTo>
                <a:cubicBezTo>
                  <a:pt x="3746381" y="56352"/>
                  <a:pt x="3787204" y="59620"/>
                  <a:pt x="3829660" y="49815"/>
                </a:cubicBezTo>
                <a:cubicBezTo>
                  <a:pt x="3862319" y="18767"/>
                  <a:pt x="3908040" y="8962"/>
                  <a:pt x="3945598" y="791"/>
                </a:cubicBezTo>
                <a:close/>
              </a:path>
            </a:pathLst>
          </a:custGeom>
        </p:spPr>
        <p:txBody>
          <a:bodyPr wrap="square" anchor="ctr" anchorCtr="0">
            <a:noAutofit/>
          </a:bodyPr>
          <a:lstStyle>
            <a:lvl1pPr algn="ctr">
              <a:defRPr/>
            </a:lvl1pPr>
          </a:lstStyle>
          <a:p>
            <a:endParaRPr lang="fr-FR"/>
          </a:p>
        </p:txBody>
      </p:sp>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792424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en-US" noProof="0" dirty="0"/>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Modifier le style des sous-</a:t>
            </a:r>
            <a:r>
              <a:rPr lang="en-US" noProof="0" dirty="0" err="1"/>
              <a:t>titres</a:t>
            </a:r>
            <a:r>
              <a:rPr lang="en-US" noProof="0" dirty="0"/>
              <a:t>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en-US" noProof="0" dirty="0"/>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8597831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uverture image 2">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4" name="Image 3"/>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637247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uverture image 3">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14925499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uverture image 4">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4" name="Image 3"/>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198416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uverture image 5">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738848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uverture image 6">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4" name="Image 3"/>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15697120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uverture image 7">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235100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uverture image 8">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4" name="Image 3"/>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2756042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426403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uverture image modifiab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31" name="Espace réservé pour une image  30"/>
          <p:cNvSpPr>
            <a:spLocks noGrp="1"/>
          </p:cNvSpPr>
          <p:nvPr>
            <p:ph type="pic" sz="quarter" idx="10"/>
          </p:nvPr>
        </p:nvSpPr>
        <p:spPr>
          <a:xfrm>
            <a:off x="4551005" y="1737756"/>
            <a:ext cx="4329767" cy="3820726"/>
          </a:xfrm>
          <a:custGeom>
            <a:avLst/>
            <a:gdLst>
              <a:gd name="connsiteX0" fmla="*/ 3945598 w 4329767"/>
              <a:gd name="connsiteY0" fmla="*/ 791 h 3820726"/>
              <a:gd name="connsiteX1" fmla="*/ 4022345 w 4329767"/>
              <a:gd name="connsiteY1" fmla="*/ 79230 h 3820726"/>
              <a:gd name="connsiteX2" fmla="*/ 4023978 w 4329767"/>
              <a:gd name="connsiteY2" fmla="*/ 120084 h 3820726"/>
              <a:gd name="connsiteX3" fmla="*/ 4025611 w 4329767"/>
              <a:gd name="connsiteY3" fmla="*/ 120084 h 3820726"/>
              <a:gd name="connsiteX4" fmla="*/ 4032143 w 4329767"/>
              <a:gd name="connsiteY4" fmla="*/ 218133 h 3820726"/>
              <a:gd name="connsiteX5" fmla="*/ 4043573 w 4329767"/>
              <a:gd name="connsiteY5" fmla="*/ 324353 h 3820726"/>
              <a:gd name="connsiteX6" fmla="*/ 4010915 w 4329767"/>
              <a:gd name="connsiteY6" fmla="*/ 394621 h 3820726"/>
              <a:gd name="connsiteX7" fmla="*/ 3984788 w 4329767"/>
              <a:gd name="connsiteY7" fmla="*/ 476329 h 3820726"/>
              <a:gd name="connsiteX8" fmla="*/ 3965193 w 4329767"/>
              <a:gd name="connsiteY8" fmla="*/ 505744 h 3820726"/>
              <a:gd name="connsiteX9" fmla="*/ 3885180 w 4329767"/>
              <a:gd name="connsiteY9" fmla="*/ 870160 h 3820726"/>
              <a:gd name="connsiteX10" fmla="*/ 3725153 w 4329767"/>
              <a:gd name="connsiteY10" fmla="*/ 1157770 h 3820726"/>
              <a:gd name="connsiteX11" fmla="*/ 3707191 w 4329767"/>
              <a:gd name="connsiteY11" fmla="*/ 1187185 h 3820726"/>
              <a:gd name="connsiteX12" fmla="*/ 3664735 w 4329767"/>
              <a:gd name="connsiteY12" fmla="*/ 1226405 h 3820726"/>
              <a:gd name="connsiteX13" fmla="*/ 3723520 w 4329767"/>
              <a:gd name="connsiteY13" fmla="*/ 1249283 h 3820726"/>
              <a:gd name="connsiteX14" fmla="*/ 3723520 w 4329767"/>
              <a:gd name="connsiteY14" fmla="*/ 1247649 h 3820726"/>
              <a:gd name="connsiteX15" fmla="*/ 3723520 w 4329767"/>
              <a:gd name="connsiteY15" fmla="*/ 1246014 h 3820726"/>
              <a:gd name="connsiteX16" fmla="*/ 3795369 w 4329767"/>
              <a:gd name="connsiteY16" fmla="*/ 1218234 h 3820726"/>
              <a:gd name="connsiteX17" fmla="*/ 3873749 w 4329767"/>
              <a:gd name="connsiteY17" fmla="*/ 1213331 h 3820726"/>
              <a:gd name="connsiteX18" fmla="*/ 3935800 w 4329767"/>
              <a:gd name="connsiteY18" fmla="*/ 1221502 h 3820726"/>
              <a:gd name="connsiteX19" fmla="*/ 3948864 w 4329767"/>
              <a:gd name="connsiteY19" fmla="*/ 1226405 h 3820726"/>
              <a:gd name="connsiteX20" fmla="*/ 4081131 w 4329767"/>
              <a:gd name="connsiteY20" fmla="*/ 1152868 h 3820726"/>
              <a:gd name="connsiteX21" fmla="*/ 4138283 w 4329767"/>
              <a:gd name="connsiteY21" fmla="*/ 1156136 h 3820726"/>
              <a:gd name="connsiteX22" fmla="*/ 4174207 w 4329767"/>
              <a:gd name="connsiteY22" fmla="*/ 1228039 h 3820726"/>
              <a:gd name="connsiteX23" fmla="*/ 4152979 w 4329767"/>
              <a:gd name="connsiteY23" fmla="*/ 1286868 h 3820726"/>
              <a:gd name="connsiteX24" fmla="*/ 4148080 w 4329767"/>
              <a:gd name="connsiteY24" fmla="*/ 1344064 h 3820726"/>
              <a:gd name="connsiteX25" fmla="*/ 4121954 w 4329767"/>
              <a:gd name="connsiteY25" fmla="*/ 1376747 h 3820726"/>
              <a:gd name="connsiteX26" fmla="*/ 4139916 w 4329767"/>
              <a:gd name="connsiteY26" fmla="*/ 1383283 h 3820726"/>
              <a:gd name="connsiteX27" fmla="*/ 4288512 w 4329767"/>
              <a:gd name="connsiteY27" fmla="*/ 1277063 h 3820726"/>
              <a:gd name="connsiteX28" fmla="*/ 4317905 w 4329767"/>
              <a:gd name="connsiteY28" fmla="*/ 1280332 h 3820726"/>
              <a:gd name="connsiteX29" fmla="*/ 4326069 w 4329767"/>
              <a:gd name="connsiteY29" fmla="*/ 1330990 h 3820726"/>
              <a:gd name="connsiteX30" fmla="*/ 4285246 w 4329767"/>
              <a:gd name="connsiteY30" fmla="*/ 1535259 h 3820726"/>
              <a:gd name="connsiteX31" fmla="*/ 4221562 w 4329767"/>
              <a:gd name="connsiteY31" fmla="*/ 1628406 h 3820726"/>
              <a:gd name="connsiteX32" fmla="*/ 4221562 w 4329767"/>
              <a:gd name="connsiteY32" fmla="*/ 1625138 h 3820726"/>
              <a:gd name="connsiteX33" fmla="*/ 4193802 w 4329767"/>
              <a:gd name="connsiteY33" fmla="*/ 1703577 h 3820726"/>
              <a:gd name="connsiteX34" fmla="*/ 4149713 w 4329767"/>
              <a:gd name="connsiteY34" fmla="*/ 1793455 h 3820726"/>
              <a:gd name="connsiteX35" fmla="*/ 4115422 w 4329767"/>
              <a:gd name="connsiteY35" fmla="*/ 1857187 h 3820726"/>
              <a:gd name="connsiteX36" fmla="*/ 4089295 w 4329767"/>
              <a:gd name="connsiteY36" fmla="*/ 1914382 h 3820726"/>
              <a:gd name="connsiteX37" fmla="*/ 4064801 w 4329767"/>
              <a:gd name="connsiteY37" fmla="*/ 1997724 h 3820726"/>
              <a:gd name="connsiteX38" fmla="*/ 3974990 w 4329767"/>
              <a:gd name="connsiteY38" fmla="*/ 2236310 h 3820726"/>
              <a:gd name="connsiteX39" fmla="*/ 3930901 w 4329767"/>
              <a:gd name="connsiteY39" fmla="*/ 2368677 h 3820726"/>
              <a:gd name="connsiteX40" fmla="*/ 3899876 w 4329767"/>
              <a:gd name="connsiteY40" fmla="*/ 2399726 h 3820726"/>
              <a:gd name="connsiteX41" fmla="*/ 3855787 w 4329767"/>
              <a:gd name="connsiteY41" fmla="*/ 2469994 h 3820726"/>
              <a:gd name="connsiteX42" fmla="*/ 3699026 w 4329767"/>
              <a:gd name="connsiteY42" fmla="*/ 2481433 h 3820726"/>
              <a:gd name="connsiteX43" fmla="*/ 3556962 w 4329767"/>
              <a:gd name="connsiteY43" fmla="*/ 2487970 h 3820726"/>
              <a:gd name="connsiteX44" fmla="*/ 3429594 w 4329767"/>
              <a:gd name="connsiteY44" fmla="*/ 2517384 h 3820726"/>
              <a:gd name="connsiteX45" fmla="*/ 3429594 w 4329767"/>
              <a:gd name="connsiteY45" fmla="*/ 2515750 h 3820726"/>
              <a:gd name="connsiteX46" fmla="*/ 2890728 w 4329767"/>
              <a:gd name="connsiteY46" fmla="*/ 2667726 h 3820726"/>
              <a:gd name="connsiteX47" fmla="*/ 2426977 w 4329767"/>
              <a:gd name="connsiteY47" fmla="*/ 2840946 h 3820726"/>
              <a:gd name="connsiteX48" fmla="*/ 1845656 w 4329767"/>
              <a:gd name="connsiteY48" fmla="*/ 3099142 h 3820726"/>
              <a:gd name="connsiteX49" fmla="*/ 1541932 w 4329767"/>
              <a:gd name="connsiteY49" fmla="*/ 3265826 h 3820726"/>
              <a:gd name="connsiteX50" fmla="*/ 1409665 w 4329767"/>
              <a:gd name="connsiteY50" fmla="*/ 3352436 h 3820726"/>
              <a:gd name="connsiteX51" fmla="*/ 1182688 w 4329767"/>
              <a:gd name="connsiteY51" fmla="*/ 3507680 h 3820726"/>
              <a:gd name="connsiteX52" fmla="*/ 952446 w 4329767"/>
              <a:gd name="connsiteY52" fmla="*/ 3682535 h 3820726"/>
              <a:gd name="connsiteX53" fmla="*/ 923053 w 4329767"/>
              <a:gd name="connsiteY53" fmla="*/ 3698876 h 3820726"/>
              <a:gd name="connsiteX54" fmla="*/ 702608 w 4329767"/>
              <a:gd name="connsiteY54" fmla="*/ 3813267 h 3820726"/>
              <a:gd name="connsiteX55" fmla="*/ 509923 w 4329767"/>
              <a:gd name="connsiteY55" fmla="*/ 3818169 h 3820726"/>
              <a:gd name="connsiteX56" fmla="*/ 459302 w 4329767"/>
              <a:gd name="connsiteY56" fmla="*/ 3739730 h 3820726"/>
              <a:gd name="connsiteX57" fmla="*/ 410314 w 4329767"/>
              <a:gd name="connsiteY57" fmla="*/ 3703779 h 3820726"/>
              <a:gd name="connsiteX58" fmla="*/ 496859 w 4329767"/>
              <a:gd name="connsiteY58" fmla="*/ 3612266 h 3820726"/>
              <a:gd name="connsiteX59" fmla="*/ 425011 w 4329767"/>
              <a:gd name="connsiteY59" fmla="*/ 3630242 h 3820726"/>
              <a:gd name="connsiteX60" fmla="*/ 483796 w 4329767"/>
              <a:gd name="connsiteY60" fmla="*/ 3528924 h 3820726"/>
              <a:gd name="connsiteX61" fmla="*/ 518087 w 4329767"/>
              <a:gd name="connsiteY61" fmla="*/ 3481534 h 3820726"/>
              <a:gd name="connsiteX62" fmla="*/ 565442 w 4329767"/>
              <a:gd name="connsiteY62" fmla="*/ 3425973 h 3820726"/>
              <a:gd name="connsiteX63" fmla="*/ 567075 w 4329767"/>
              <a:gd name="connsiteY63" fmla="*/ 3425973 h 3820726"/>
              <a:gd name="connsiteX64" fmla="*/ 508290 w 4329767"/>
              <a:gd name="connsiteY64" fmla="*/ 3326290 h 3820726"/>
              <a:gd name="connsiteX65" fmla="*/ 568708 w 4329767"/>
              <a:gd name="connsiteY65" fmla="*/ 3290338 h 3820726"/>
              <a:gd name="connsiteX66" fmla="*/ 661785 w 4329767"/>
              <a:gd name="connsiteY66" fmla="*/ 3193923 h 3820726"/>
              <a:gd name="connsiteX67" fmla="*/ 663418 w 4329767"/>
              <a:gd name="connsiteY67" fmla="*/ 3193923 h 3820726"/>
              <a:gd name="connsiteX68" fmla="*/ 617696 w 4329767"/>
              <a:gd name="connsiteY68" fmla="*/ 3190655 h 3820726"/>
              <a:gd name="connsiteX69" fmla="*/ 803849 w 4329767"/>
              <a:gd name="connsiteY69" fmla="*/ 3066459 h 3820726"/>
              <a:gd name="connsiteX70" fmla="*/ 794052 w 4329767"/>
              <a:gd name="connsiteY70" fmla="*/ 3058289 h 3820726"/>
              <a:gd name="connsiteX71" fmla="*/ 728735 w 4329767"/>
              <a:gd name="connsiteY71" fmla="*/ 3037045 h 3820726"/>
              <a:gd name="connsiteX72" fmla="*/ 780988 w 4329767"/>
              <a:gd name="connsiteY72" fmla="*/ 2974947 h 3820726"/>
              <a:gd name="connsiteX73" fmla="*/ 1004699 w 4329767"/>
              <a:gd name="connsiteY73" fmla="*/ 2793556 h 3820726"/>
              <a:gd name="connsiteX74" fmla="*/ 1034092 w 4329767"/>
              <a:gd name="connsiteY74" fmla="*/ 2721653 h 3820726"/>
              <a:gd name="connsiteX75" fmla="*/ 1042256 w 4329767"/>
              <a:gd name="connsiteY75" fmla="*/ 2690605 h 3820726"/>
              <a:gd name="connsiteX76" fmla="*/ 1011231 w 4329767"/>
              <a:gd name="connsiteY76" fmla="*/ 2687336 h 3820726"/>
              <a:gd name="connsiteX77" fmla="*/ 932850 w 4329767"/>
              <a:gd name="connsiteY77" fmla="*/ 2687336 h 3820726"/>
              <a:gd name="connsiteX78" fmla="*/ 681380 w 4329767"/>
              <a:gd name="connsiteY78" fmla="*/ 2860556 h 3820726"/>
              <a:gd name="connsiteX79" fmla="*/ 630759 w 4329767"/>
              <a:gd name="connsiteY79" fmla="*/ 2881800 h 3820726"/>
              <a:gd name="connsiteX80" fmla="*/ 828343 w 4329767"/>
              <a:gd name="connsiteY80" fmla="*/ 2726556 h 3820726"/>
              <a:gd name="connsiteX81" fmla="*/ 993269 w 4329767"/>
              <a:gd name="connsiteY81" fmla="*/ 2543531 h 3820726"/>
              <a:gd name="connsiteX82" fmla="*/ 980205 w 4329767"/>
              <a:gd name="connsiteY82" fmla="*/ 2453653 h 3820726"/>
              <a:gd name="connsiteX83" fmla="*/ 962243 w 4329767"/>
              <a:gd name="connsiteY83" fmla="*/ 2414433 h 3820726"/>
              <a:gd name="connsiteX84" fmla="*/ 962243 w 4329767"/>
              <a:gd name="connsiteY84" fmla="*/ 2412799 h 3820726"/>
              <a:gd name="connsiteX85" fmla="*/ 955711 w 4329767"/>
              <a:gd name="connsiteY85" fmla="*/ 2409530 h 3820726"/>
              <a:gd name="connsiteX86" fmla="*/ 957344 w 4329767"/>
              <a:gd name="connsiteY86" fmla="*/ 2409530 h 3820726"/>
              <a:gd name="connsiteX87" fmla="*/ 829976 w 4329767"/>
              <a:gd name="connsiteY87" fmla="*/ 2267359 h 3820726"/>
              <a:gd name="connsiteX88" fmla="*/ 650354 w 4329767"/>
              <a:gd name="connsiteY88" fmla="*/ 2152969 h 3820726"/>
              <a:gd name="connsiteX89" fmla="*/ 544214 w 4329767"/>
              <a:gd name="connsiteY89" fmla="*/ 2053285 h 3820726"/>
              <a:gd name="connsiteX90" fmla="*/ 442973 w 4329767"/>
              <a:gd name="connsiteY90" fmla="*/ 1960139 h 3820726"/>
              <a:gd name="connsiteX91" fmla="*/ 413580 w 4329767"/>
              <a:gd name="connsiteY91" fmla="*/ 1924187 h 3820726"/>
              <a:gd name="connsiteX92" fmla="*/ 379289 w 4329767"/>
              <a:gd name="connsiteY92" fmla="*/ 1888236 h 3820726"/>
              <a:gd name="connsiteX93" fmla="*/ 362959 w 4329767"/>
              <a:gd name="connsiteY93" fmla="*/ 1866992 h 3820726"/>
              <a:gd name="connsiteX94" fmla="*/ 243756 w 4329767"/>
              <a:gd name="connsiteY94" fmla="*/ 1831041 h 3820726"/>
              <a:gd name="connsiteX95" fmla="*/ 95160 w 4329767"/>
              <a:gd name="connsiteY95" fmla="*/ 1803260 h 3820726"/>
              <a:gd name="connsiteX96" fmla="*/ 450 w 4329767"/>
              <a:gd name="connsiteY96" fmla="*/ 1731357 h 3820726"/>
              <a:gd name="connsiteX97" fmla="*/ 39640 w 4329767"/>
              <a:gd name="connsiteY97" fmla="*/ 1679065 h 3820726"/>
              <a:gd name="connsiteX98" fmla="*/ 157211 w 4329767"/>
              <a:gd name="connsiteY98" fmla="*/ 1652918 h 3820726"/>
              <a:gd name="connsiteX99" fmla="*/ 212730 w 4329767"/>
              <a:gd name="connsiteY99" fmla="*/ 1616967 h 3820726"/>
              <a:gd name="connsiteX100" fmla="*/ 268250 w 4329767"/>
              <a:gd name="connsiteY100" fmla="*/ 1567942 h 3820726"/>
              <a:gd name="connsiteX101" fmla="*/ 266617 w 4329767"/>
              <a:gd name="connsiteY101" fmla="*/ 1566308 h 3820726"/>
              <a:gd name="connsiteX102" fmla="*/ 258452 w 4329767"/>
              <a:gd name="connsiteY102" fmla="*/ 1481332 h 3820726"/>
              <a:gd name="connsiteX103" fmla="*/ 271516 w 4329767"/>
              <a:gd name="connsiteY103" fmla="*/ 1401259 h 3820726"/>
              <a:gd name="connsiteX104" fmla="*/ 359694 w 4329767"/>
              <a:gd name="connsiteY104" fmla="*/ 1417600 h 3820726"/>
              <a:gd name="connsiteX105" fmla="*/ 379289 w 4329767"/>
              <a:gd name="connsiteY105" fmla="*/ 1393088 h 3820726"/>
              <a:gd name="connsiteX106" fmla="*/ 460935 w 4329767"/>
              <a:gd name="connsiteY106" fmla="*/ 1293405 h 3820726"/>
              <a:gd name="connsiteX107" fmla="*/ 387453 w 4329767"/>
              <a:gd name="connsiteY107" fmla="*/ 1219868 h 3820726"/>
              <a:gd name="connsiteX108" fmla="*/ 376023 w 4329767"/>
              <a:gd name="connsiteY108" fmla="*/ 1123453 h 3820726"/>
              <a:gd name="connsiteX109" fmla="*/ 444606 w 4329767"/>
              <a:gd name="connsiteY109" fmla="*/ 1141429 h 3820726"/>
              <a:gd name="connsiteX110" fmla="*/ 540948 w 4329767"/>
              <a:gd name="connsiteY110" fmla="*/ 1102209 h 3820726"/>
              <a:gd name="connsiteX111" fmla="*/ 580139 w 4329767"/>
              <a:gd name="connsiteY111" fmla="*/ 1082599 h 3820726"/>
              <a:gd name="connsiteX112" fmla="*/ 588303 w 4329767"/>
              <a:gd name="connsiteY112" fmla="*/ 1105477 h 3820726"/>
              <a:gd name="connsiteX113" fmla="*/ 673215 w 4329767"/>
              <a:gd name="connsiteY113" fmla="*/ 1076063 h 3820726"/>
              <a:gd name="connsiteX114" fmla="*/ 705874 w 4329767"/>
              <a:gd name="connsiteY114" fmla="*/ 1036843 h 3820726"/>
              <a:gd name="connsiteX115" fmla="*/ 700975 w 4329767"/>
              <a:gd name="connsiteY115" fmla="*/ 1012331 h 3820726"/>
              <a:gd name="connsiteX116" fmla="*/ 802216 w 4329767"/>
              <a:gd name="connsiteY116" fmla="*/ 951867 h 3820726"/>
              <a:gd name="connsiteX117" fmla="*/ 932850 w 4329767"/>
              <a:gd name="connsiteY117" fmla="*/ 928989 h 3820726"/>
              <a:gd name="connsiteX118" fmla="*/ 934483 w 4329767"/>
              <a:gd name="connsiteY118" fmla="*/ 928989 h 3820726"/>
              <a:gd name="connsiteX119" fmla="*/ 1003066 w 4329767"/>
              <a:gd name="connsiteY119" fmla="*/ 853818 h 3820726"/>
              <a:gd name="connsiteX120" fmla="*/ 1153295 w 4329767"/>
              <a:gd name="connsiteY120" fmla="*/ 791720 h 3820726"/>
              <a:gd name="connsiteX121" fmla="*/ 1182688 w 4329767"/>
              <a:gd name="connsiteY121" fmla="*/ 786818 h 3820726"/>
              <a:gd name="connsiteX122" fmla="*/ 1656236 w 4329767"/>
              <a:gd name="connsiteY122" fmla="*/ 582549 h 3820726"/>
              <a:gd name="connsiteX123" fmla="*/ 1631743 w 4329767"/>
              <a:gd name="connsiteY123" fmla="*/ 571110 h 3820726"/>
              <a:gd name="connsiteX124" fmla="*/ 1561527 w 4329767"/>
              <a:gd name="connsiteY124" fmla="*/ 580915 h 3820726"/>
              <a:gd name="connsiteX125" fmla="*/ 1646439 w 4329767"/>
              <a:gd name="connsiteY125" fmla="*/ 540061 h 3820726"/>
              <a:gd name="connsiteX126" fmla="*/ 1860352 w 4329767"/>
              <a:gd name="connsiteY126" fmla="*/ 479597 h 3820726"/>
              <a:gd name="connsiteX127" fmla="*/ 1977923 w 4329767"/>
              <a:gd name="connsiteY127" fmla="*/ 430573 h 3820726"/>
              <a:gd name="connsiteX128" fmla="*/ 2061202 w 4329767"/>
              <a:gd name="connsiteY128" fmla="*/ 379914 h 3820726"/>
              <a:gd name="connsiteX129" fmla="*/ 2234292 w 4329767"/>
              <a:gd name="connsiteY129" fmla="*/ 357036 h 3820726"/>
              <a:gd name="connsiteX130" fmla="*/ 2384521 w 4329767"/>
              <a:gd name="connsiteY130" fmla="*/ 311280 h 3820726"/>
              <a:gd name="connsiteX131" fmla="*/ 2381255 w 4329767"/>
              <a:gd name="connsiteY131" fmla="*/ 311280 h 3820726"/>
              <a:gd name="connsiteX132" fmla="*/ 2676815 w 4329767"/>
              <a:gd name="connsiteY132" fmla="*/ 237743 h 3820726"/>
              <a:gd name="connsiteX133" fmla="*/ 2867867 w 4329767"/>
              <a:gd name="connsiteY133" fmla="*/ 172377 h 3820726"/>
              <a:gd name="connsiteX134" fmla="*/ 2874399 w 4329767"/>
              <a:gd name="connsiteY134" fmla="*/ 170743 h 3820726"/>
              <a:gd name="connsiteX135" fmla="*/ 2879298 w 4329767"/>
              <a:gd name="connsiteY135" fmla="*/ 172377 h 3820726"/>
              <a:gd name="connsiteX136" fmla="*/ 3117705 w 4329767"/>
              <a:gd name="connsiteY136" fmla="*/ 156035 h 3820726"/>
              <a:gd name="connsiteX137" fmla="*/ 3547164 w 4329767"/>
              <a:gd name="connsiteY137" fmla="*/ 31840 h 3820726"/>
              <a:gd name="connsiteX138" fmla="*/ 3707191 w 4329767"/>
              <a:gd name="connsiteY138" fmla="*/ 41645 h 3820726"/>
              <a:gd name="connsiteX139" fmla="*/ 3829660 w 4329767"/>
              <a:gd name="connsiteY139" fmla="*/ 49815 h 3820726"/>
              <a:gd name="connsiteX140" fmla="*/ 3945598 w 4329767"/>
              <a:gd name="connsiteY140" fmla="*/ 791 h 38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329767" h="3820726">
                <a:moveTo>
                  <a:pt x="3945598" y="791"/>
                </a:moveTo>
                <a:cubicBezTo>
                  <a:pt x="3988054" y="-7380"/>
                  <a:pt x="3999484" y="49815"/>
                  <a:pt x="4022345" y="79230"/>
                </a:cubicBezTo>
                <a:cubicBezTo>
                  <a:pt x="4028877" y="89035"/>
                  <a:pt x="4023978" y="107011"/>
                  <a:pt x="4023978" y="120084"/>
                </a:cubicBezTo>
                <a:cubicBezTo>
                  <a:pt x="4023978" y="120084"/>
                  <a:pt x="4025611" y="120084"/>
                  <a:pt x="4025611" y="120084"/>
                </a:cubicBezTo>
                <a:cubicBezTo>
                  <a:pt x="4058270" y="151133"/>
                  <a:pt x="4064801" y="182182"/>
                  <a:pt x="4032143" y="218133"/>
                </a:cubicBezTo>
                <a:cubicBezTo>
                  <a:pt x="4027244" y="254084"/>
                  <a:pt x="4056637" y="286767"/>
                  <a:pt x="4043573" y="324353"/>
                </a:cubicBezTo>
                <a:cubicBezTo>
                  <a:pt x="4045206" y="353768"/>
                  <a:pt x="4017446" y="366841"/>
                  <a:pt x="4010915" y="394621"/>
                </a:cubicBezTo>
                <a:cubicBezTo>
                  <a:pt x="3991320" y="417500"/>
                  <a:pt x="4009282" y="453451"/>
                  <a:pt x="3984788" y="476329"/>
                </a:cubicBezTo>
                <a:cubicBezTo>
                  <a:pt x="3979889" y="486134"/>
                  <a:pt x="3965193" y="495939"/>
                  <a:pt x="3965193" y="505744"/>
                </a:cubicBezTo>
                <a:cubicBezTo>
                  <a:pt x="3960294" y="633208"/>
                  <a:pt x="3901509" y="745964"/>
                  <a:pt x="3885180" y="870160"/>
                </a:cubicBezTo>
                <a:cubicBezTo>
                  <a:pt x="3870483" y="989453"/>
                  <a:pt x="3800268" y="1074428"/>
                  <a:pt x="3725153" y="1157770"/>
                </a:cubicBezTo>
                <a:cubicBezTo>
                  <a:pt x="3718621" y="1165941"/>
                  <a:pt x="3713723" y="1174112"/>
                  <a:pt x="3707191" y="1187185"/>
                </a:cubicBezTo>
                <a:cubicBezTo>
                  <a:pt x="3695760" y="1200258"/>
                  <a:pt x="3671266" y="1205161"/>
                  <a:pt x="3664735" y="1226405"/>
                </a:cubicBezTo>
                <a:cubicBezTo>
                  <a:pt x="3677798" y="1257453"/>
                  <a:pt x="3702292" y="1244380"/>
                  <a:pt x="3723520" y="1249283"/>
                </a:cubicBezTo>
                <a:cubicBezTo>
                  <a:pt x="3723520" y="1249283"/>
                  <a:pt x="3721887" y="1247649"/>
                  <a:pt x="3723520" y="1247649"/>
                </a:cubicBezTo>
                <a:cubicBezTo>
                  <a:pt x="3723520" y="1247649"/>
                  <a:pt x="3723520" y="1246014"/>
                  <a:pt x="3723520" y="1246014"/>
                </a:cubicBezTo>
                <a:cubicBezTo>
                  <a:pt x="3741482" y="1219868"/>
                  <a:pt x="3764343" y="1203526"/>
                  <a:pt x="3795369" y="1218234"/>
                </a:cubicBezTo>
                <a:cubicBezTo>
                  <a:pt x="3823129" y="1232941"/>
                  <a:pt x="3847622" y="1226405"/>
                  <a:pt x="3873749" y="1213331"/>
                </a:cubicBezTo>
                <a:cubicBezTo>
                  <a:pt x="3894977" y="1200258"/>
                  <a:pt x="3914572" y="1226405"/>
                  <a:pt x="3935800" y="1221502"/>
                </a:cubicBezTo>
                <a:cubicBezTo>
                  <a:pt x="3940699" y="1221502"/>
                  <a:pt x="3943965" y="1226405"/>
                  <a:pt x="3948864" y="1226405"/>
                </a:cubicBezTo>
                <a:cubicBezTo>
                  <a:pt x="3989687" y="1193722"/>
                  <a:pt x="4041940" y="1188819"/>
                  <a:pt x="4081131" y="1152868"/>
                </a:cubicBezTo>
                <a:cubicBezTo>
                  <a:pt x="4099093" y="1134892"/>
                  <a:pt x="4121954" y="1139795"/>
                  <a:pt x="4138283" y="1156136"/>
                </a:cubicBezTo>
                <a:cubicBezTo>
                  <a:pt x="4157878" y="1174112"/>
                  <a:pt x="4180739" y="1195356"/>
                  <a:pt x="4174207" y="1228039"/>
                </a:cubicBezTo>
                <a:cubicBezTo>
                  <a:pt x="4170941" y="1249283"/>
                  <a:pt x="4167676" y="1270527"/>
                  <a:pt x="4152979" y="1286868"/>
                </a:cubicBezTo>
                <a:cubicBezTo>
                  <a:pt x="4172574" y="1309746"/>
                  <a:pt x="4170941" y="1329356"/>
                  <a:pt x="4148080" y="1344064"/>
                </a:cubicBezTo>
                <a:cubicBezTo>
                  <a:pt x="4135017" y="1353868"/>
                  <a:pt x="4121954" y="1358771"/>
                  <a:pt x="4121954" y="1376747"/>
                </a:cubicBezTo>
                <a:cubicBezTo>
                  <a:pt x="4128485" y="1380015"/>
                  <a:pt x="4131751" y="1383283"/>
                  <a:pt x="4139916" y="1383283"/>
                </a:cubicBezTo>
                <a:cubicBezTo>
                  <a:pt x="4198701" y="1363673"/>
                  <a:pt x="4267284" y="1355503"/>
                  <a:pt x="4288512" y="1277063"/>
                </a:cubicBezTo>
                <a:cubicBezTo>
                  <a:pt x="4293411" y="1259088"/>
                  <a:pt x="4308107" y="1265624"/>
                  <a:pt x="4317905" y="1280332"/>
                </a:cubicBezTo>
                <a:cubicBezTo>
                  <a:pt x="4327702" y="1296673"/>
                  <a:pt x="4334234" y="1317917"/>
                  <a:pt x="4326069" y="1330990"/>
                </a:cubicBezTo>
                <a:cubicBezTo>
                  <a:pt x="4286879" y="1394722"/>
                  <a:pt x="4288512" y="1464991"/>
                  <a:pt x="4285246" y="1535259"/>
                </a:cubicBezTo>
                <a:cubicBezTo>
                  <a:pt x="4272183" y="1571211"/>
                  <a:pt x="4252588" y="1603894"/>
                  <a:pt x="4221562" y="1628406"/>
                </a:cubicBezTo>
                <a:cubicBezTo>
                  <a:pt x="4221562" y="1625138"/>
                  <a:pt x="4221562" y="1625138"/>
                  <a:pt x="4221562" y="1625138"/>
                </a:cubicBezTo>
                <a:cubicBezTo>
                  <a:pt x="4210132" y="1652918"/>
                  <a:pt x="4213398" y="1683967"/>
                  <a:pt x="4193802" y="1703577"/>
                </a:cubicBezTo>
                <a:cubicBezTo>
                  <a:pt x="4180739" y="1736260"/>
                  <a:pt x="4174207" y="1770577"/>
                  <a:pt x="4149713" y="1793455"/>
                </a:cubicBezTo>
                <a:cubicBezTo>
                  <a:pt x="4139916" y="1814699"/>
                  <a:pt x="4154612" y="1849016"/>
                  <a:pt x="4115422" y="1857187"/>
                </a:cubicBezTo>
                <a:cubicBezTo>
                  <a:pt x="4115422" y="1880065"/>
                  <a:pt x="4100726" y="1896407"/>
                  <a:pt x="4089295" y="1914382"/>
                </a:cubicBezTo>
                <a:cubicBezTo>
                  <a:pt x="4081131" y="1942163"/>
                  <a:pt x="4072966" y="1969944"/>
                  <a:pt x="4064801" y="1997724"/>
                </a:cubicBezTo>
                <a:cubicBezTo>
                  <a:pt x="4041940" y="2079432"/>
                  <a:pt x="4028877" y="2166042"/>
                  <a:pt x="3974990" y="2236310"/>
                </a:cubicBezTo>
                <a:cubicBezTo>
                  <a:pt x="3958661" y="2280432"/>
                  <a:pt x="3955395" y="2327823"/>
                  <a:pt x="3930901" y="2368677"/>
                </a:cubicBezTo>
                <a:cubicBezTo>
                  <a:pt x="3922737" y="2383384"/>
                  <a:pt x="3914572" y="2393189"/>
                  <a:pt x="3899876" y="2399726"/>
                </a:cubicBezTo>
                <a:cubicBezTo>
                  <a:pt x="3885180" y="2424238"/>
                  <a:pt x="3870483" y="2447116"/>
                  <a:pt x="3855787" y="2469994"/>
                </a:cubicBezTo>
                <a:cubicBezTo>
                  <a:pt x="3805166" y="2501043"/>
                  <a:pt x="3752913" y="2501043"/>
                  <a:pt x="3699026" y="2481433"/>
                </a:cubicBezTo>
                <a:cubicBezTo>
                  <a:pt x="3651671" y="2481433"/>
                  <a:pt x="3604317" y="2481433"/>
                  <a:pt x="3556962" y="2487970"/>
                </a:cubicBezTo>
                <a:cubicBezTo>
                  <a:pt x="3514506" y="2494506"/>
                  <a:pt x="3468784" y="2510848"/>
                  <a:pt x="3429594" y="2517384"/>
                </a:cubicBezTo>
                <a:cubicBezTo>
                  <a:pt x="3429594" y="2515750"/>
                  <a:pt x="3429594" y="2515750"/>
                  <a:pt x="3429594" y="2515750"/>
                </a:cubicBezTo>
                <a:cubicBezTo>
                  <a:pt x="3246706" y="2554970"/>
                  <a:pt x="3067084" y="2607263"/>
                  <a:pt x="2890728" y="2667726"/>
                </a:cubicBezTo>
                <a:cubicBezTo>
                  <a:pt x="2735600" y="2723288"/>
                  <a:pt x="2580472" y="2782117"/>
                  <a:pt x="2426977" y="2840946"/>
                </a:cubicBezTo>
                <a:cubicBezTo>
                  <a:pt x="2227760" y="2917752"/>
                  <a:pt x="2033442" y="2999459"/>
                  <a:pt x="1845656" y="3099142"/>
                </a:cubicBezTo>
                <a:cubicBezTo>
                  <a:pt x="1744414" y="3153069"/>
                  <a:pt x="1639907" y="3205362"/>
                  <a:pt x="1541932" y="3265826"/>
                </a:cubicBezTo>
                <a:cubicBezTo>
                  <a:pt x="1496210" y="3293606"/>
                  <a:pt x="1453754" y="3324655"/>
                  <a:pt x="1409665" y="3352436"/>
                </a:cubicBezTo>
                <a:cubicBezTo>
                  <a:pt x="1332917" y="3404729"/>
                  <a:pt x="1257803" y="3455388"/>
                  <a:pt x="1182688" y="3507680"/>
                </a:cubicBezTo>
                <a:cubicBezTo>
                  <a:pt x="1105941" y="3559973"/>
                  <a:pt x="1029193" y="3625339"/>
                  <a:pt x="952446" y="3682535"/>
                </a:cubicBezTo>
                <a:cubicBezTo>
                  <a:pt x="944281" y="3690705"/>
                  <a:pt x="932850" y="3693974"/>
                  <a:pt x="923053" y="3698876"/>
                </a:cubicBezTo>
                <a:cubicBezTo>
                  <a:pt x="856103" y="3749535"/>
                  <a:pt x="784254" y="3790389"/>
                  <a:pt x="702608" y="3813267"/>
                </a:cubicBezTo>
                <a:cubicBezTo>
                  <a:pt x="638924" y="3829608"/>
                  <a:pt x="581771" y="3813267"/>
                  <a:pt x="509923" y="3818169"/>
                </a:cubicBezTo>
                <a:cubicBezTo>
                  <a:pt x="477264" y="3801828"/>
                  <a:pt x="439707" y="3788754"/>
                  <a:pt x="459302" y="3739730"/>
                </a:cubicBezTo>
                <a:cubicBezTo>
                  <a:pt x="465834" y="3725023"/>
                  <a:pt x="460935" y="3723388"/>
                  <a:pt x="410314" y="3703779"/>
                </a:cubicBezTo>
                <a:cubicBezTo>
                  <a:pt x="475631" y="3698876"/>
                  <a:pt x="490328" y="3656388"/>
                  <a:pt x="496859" y="3612266"/>
                </a:cubicBezTo>
                <a:cubicBezTo>
                  <a:pt x="470733" y="3618803"/>
                  <a:pt x="449504" y="3623705"/>
                  <a:pt x="425011" y="3630242"/>
                </a:cubicBezTo>
                <a:cubicBezTo>
                  <a:pt x="473998" y="3612266"/>
                  <a:pt x="431542" y="3543632"/>
                  <a:pt x="483796" y="3528924"/>
                </a:cubicBezTo>
                <a:cubicBezTo>
                  <a:pt x="444606" y="3476631"/>
                  <a:pt x="506657" y="3494607"/>
                  <a:pt x="518087" y="3481534"/>
                </a:cubicBezTo>
                <a:cubicBezTo>
                  <a:pt x="539315" y="3468461"/>
                  <a:pt x="565442" y="3458656"/>
                  <a:pt x="565442" y="3425973"/>
                </a:cubicBezTo>
                <a:cubicBezTo>
                  <a:pt x="565442" y="3425973"/>
                  <a:pt x="567075" y="3425973"/>
                  <a:pt x="567075" y="3425973"/>
                </a:cubicBezTo>
                <a:cubicBezTo>
                  <a:pt x="490328" y="3399826"/>
                  <a:pt x="475631" y="3370412"/>
                  <a:pt x="508290" y="3326290"/>
                </a:cubicBezTo>
                <a:cubicBezTo>
                  <a:pt x="527885" y="3313216"/>
                  <a:pt x="549113" y="3301777"/>
                  <a:pt x="568708" y="3290338"/>
                </a:cubicBezTo>
                <a:cubicBezTo>
                  <a:pt x="601367" y="3260923"/>
                  <a:pt x="640557" y="3239679"/>
                  <a:pt x="661785" y="3193923"/>
                </a:cubicBezTo>
                <a:cubicBezTo>
                  <a:pt x="663418" y="3193923"/>
                  <a:pt x="663418" y="3193923"/>
                  <a:pt x="663418" y="3193923"/>
                </a:cubicBezTo>
                <a:cubicBezTo>
                  <a:pt x="651987" y="3187387"/>
                  <a:pt x="640557" y="3192289"/>
                  <a:pt x="617696" y="3190655"/>
                </a:cubicBezTo>
                <a:cubicBezTo>
                  <a:pt x="684646" y="3143265"/>
                  <a:pt x="761393" y="3131825"/>
                  <a:pt x="803849" y="3066459"/>
                </a:cubicBezTo>
                <a:cubicBezTo>
                  <a:pt x="800583" y="3064825"/>
                  <a:pt x="797318" y="3061557"/>
                  <a:pt x="794052" y="3058289"/>
                </a:cubicBezTo>
                <a:cubicBezTo>
                  <a:pt x="772824" y="3048484"/>
                  <a:pt x="733634" y="3084435"/>
                  <a:pt x="728735" y="3037045"/>
                </a:cubicBezTo>
                <a:cubicBezTo>
                  <a:pt x="725469" y="3002727"/>
                  <a:pt x="758127" y="2988020"/>
                  <a:pt x="780988" y="2974947"/>
                </a:cubicBezTo>
                <a:cubicBezTo>
                  <a:pt x="864268" y="2924288"/>
                  <a:pt x="936116" y="2862190"/>
                  <a:pt x="1004699" y="2793556"/>
                </a:cubicBezTo>
                <a:cubicBezTo>
                  <a:pt x="1001433" y="2764141"/>
                  <a:pt x="1014497" y="2741263"/>
                  <a:pt x="1034092" y="2721653"/>
                </a:cubicBezTo>
                <a:cubicBezTo>
                  <a:pt x="1042256" y="2713483"/>
                  <a:pt x="1048788" y="2700409"/>
                  <a:pt x="1042256" y="2690605"/>
                </a:cubicBezTo>
                <a:cubicBezTo>
                  <a:pt x="1034092" y="2675897"/>
                  <a:pt x="1019395" y="2682434"/>
                  <a:pt x="1011231" y="2687336"/>
                </a:cubicBezTo>
                <a:cubicBezTo>
                  <a:pt x="985104" y="2705312"/>
                  <a:pt x="958977" y="2687336"/>
                  <a:pt x="932850" y="2687336"/>
                </a:cubicBezTo>
                <a:cubicBezTo>
                  <a:pt x="849571" y="2744532"/>
                  <a:pt x="772824" y="2813166"/>
                  <a:pt x="681380" y="2860556"/>
                </a:cubicBezTo>
                <a:cubicBezTo>
                  <a:pt x="665051" y="2870361"/>
                  <a:pt x="648721" y="2878532"/>
                  <a:pt x="630759" y="2881800"/>
                </a:cubicBezTo>
                <a:cubicBezTo>
                  <a:pt x="689545" y="2821337"/>
                  <a:pt x="766292" y="2780483"/>
                  <a:pt x="828343" y="2726556"/>
                </a:cubicBezTo>
                <a:cubicBezTo>
                  <a:pt x="888761" y="2675897"/>
                  <a:pt x="985104" y="2644848"/>
                  <a:pt x="993269" y="2543531"/>
                </a:cubicBezTo>
                <a:cubicBezTo>
                  <a:pt x="1012864" y="2510848"/>
                  <a:pt x="1021028" y="2479799"/>
                  <a:pt x="980205" y="2453653"/>
                </a:cubicBezTo>
                <a:cubicBezTo>
                  <a:pt x="968775" y="2447116"/>
                  <a:pt x="958977" y="2430774"/>
                  <a:pt x="962243" y="2414433"/>
                </a:cubicBezTo>
                <a:cubicBezTo>
                  <a:pt x="962243" y="2414433"/>
                  <a:pt x="962243" y="2412799"/>
                  <a:pt x="962243" y="2412799"/>
                </a:cubicBezTo>
                <a:cubicBezTo>
                  <a:pt x="960610" y="2412799"/>
                  <a:pt x="957344" y="2409530"/>
                  <a:pt x="955711" y="2409530"/>
                </a:cubicBezTo>
                <a:cubicBezTo>
                  <a:pt x="957344" y="2409530"/>
                  <a:pt x="957344" y="2409530"/>
                  <a:pt x="957344" y="2409530"/>
                </a:cubicBezTo>
                <a:cubicBezTo>
                  <a:pt x="906724" y="2373579"/>
                  <a:pt x="865900" y="2322920"/>
                  <a:pt x="829976" y="2267359"/>
                </a:cubicBezTo>
                <a:cubicBezTo>
                  <a:pt x="790786" y="2205261"/>
                  <a:pt x="709140" y="2193822"/>
                  <a:pt x="650354" y="2152969"/>
                </a:cubicBezTo>
                <a:cubicBezTo>
                  <a:pt x="609531" y="2125188"/>
                  <a:pt x="570341" y="2097407"/>
                  <a:pt x="544214" y="2053285"/>
                </a:cubicBezTo>
                <a:cubicBezTo>
                  <a:pt x="521353" y="2012432"/>
                  <a:pt x="469100" y="2000993"/>
                  <a:pt x="442973" y="1960139"/>
                </a:cubicBezTo>
                <a:cubicBezTo>
                  <a:pt x="434808" y="1947066"/>
                  <a:pt x="423378" y="1935626"/>
                  <a:pt x="413580" y="1924187"/>
                </a:cubicBezTo>
                <a:cubicBezTo>
                  <a:pt x="397251" y="1916017"/>
                  <a:pt x="384187" y="1907846"/>
                  <a:pt x="379289" y="1888236"/>
                </a:cubicBezTo>
                <a:cubicBezTo>
                  <a:pt x="374390" y="1881699"/>
                  <a:pt x="367858" y="1875163"/>
                  <a:pt x="362959" y="1866992"/>
                </a:cubicBezTo>
                <a:cubicBezTo>
                  <a:pt x="315605" y="1878431"/>
                  <a:pt x="281313" y="1847382"/>
                  <a:pt x="243756" y="1831041"/>
                </a:cubicBezTo>
                <a:cubicBezTo>
                  <a:pt x="196401" y="1809797"/>
                  <a:pt x="149046" y="1801626"/>
                  <a:pt x="95160" y="1803260"/>
                </a:cubicBezTo>
                <a:cubicBezTo>
                  <a:pt x="51071" y="1804894"/>
                  <a:pt x="5349" y="1795089"/>
                  <a:pt x="450" y="1731357"/>
                </a:cubicBezTo>
                <a:cubicBezTo>
                  <a:pt x="-2816" y="1693772"/>
                  <a:pt x="11881" y="1665991"/>
                  <a:pt x="39640" y="1679065"/>
                </a:cubicBezTo>
                <a:cubicBezTo>
                  <a:pt x="90261" y="1700309"/>
                  <a:pt x="118021" y="1656186"/>
                  <a:pt x="157211" y="1652918"/>
                </a:cubicBezTo>
                <a:cubicBezTo>
                  <a:pt x="163743" y="1623503"/>
                  <a:pt x="189869" y="1623503"/>
                  <a:pt x="212730" y="1616967"/>
                </a:cubicBezTo>
                <a:cubicBezTo>
                  <a:pt x="225794" y="1592455"/>
                  <a:pt x="230692" y="1563040"/>
                  <a:pt x="268250" y="1567942"/>
                </a:cubicBezTo>
                <a:cubicBezTo>
                  <a:pt x="266617" y="1566308"/>
                  <a:pt x="266617" y="1566308"/>
                  <a:pt x="266617" y="1566308"/>
                </a:cubicBezTo>
                <a:cubicBezTo>
                  <a:pt x="269883" y="1540162"/>
                  <a:pt x="238857" y="1514015"/>
                  <a:pt x="258452" y="1481332"/>
                </a:cubicBezTo>
                <a:cubicBezTo>
                  <a:pt x="258452" y="1455186"/>
                  <a:pt x="256819" y="1427405"/>
                  <a:pt x="271516" y="1401259"/>
                </a:cubicBezTo>
                <a:cubicBezTo>
                  <a:pt x="304174" y="1378381"/>
                  <a:pt x="327035" y="1417600"/>
                  <a:pt x="359694" y="1417600"/>
                </a:cubicBezTo>
                <a:cubicBezTo>
                  <a:pt x="366225" y="1409430"/>
                  <a:pt x="371124" y="1401259"/>
                  <a:pt x="379289" y="1393088"/>
                </a:cubicBezTo>
                <a:cubicBezTo>
                  <a:pt x="403783" y="1355503"/>
                  <a:pt x="447872" y="1339161"/>
                  <a:pt x="460935" y="1293405"/>
                </a:cubicBezTo>
                <a:cubicBezTo>
                  <a:pt x="436441" y="1268893"/>
                  <a:pt x="405415" y="1249283"/>
                  <a:pt x="387453" y="1219868"/>
                </a:cubicBezTo>
                <a:cubicBezTo>
                  <a:pt x="369491" y="1192087"/>
                  <a:pt x="346630" y="1154502"/>
                  <a:pt x="376023" y="1123453"/>
                </a:cubicBezTo>
                <a:cubicBezTo>
                  <a:pt x="402150" y="1095672"/>
                  <a:pt x="421745" y="1128355"/>
                  <a:pt x="444606" y="1141429"/>
                </a:cubicBezTo>
                <a:cubicBezTo>
                  <a:pt x="480530" y="1134892"/>
                  <a:pt x="498492" y="1082599"/>
                  <a:pt x="540948" y="1102209"/>
                </a:cubicBezTo>
                <a:cubicBezTo>
                  <a:pt x="554012" y="1095672"/>
                  <a:pt x="567075" y="1085868"/>
                  <a:pt x="580139" y="1082599"/>
                </a:cubicBezTo>
                <a:cubicBezTo>
                  <a:pt x="606265" y="1077697"/>
                  <a:pt x="588303" y="1097307"/>
                  <a:pt x="588303" y="1105477"/>
                </a:cubicBezTo>
                <a:cubicBezTo>
                  <a:pt x="620962" y="1098941"/>
                  <a:pt x="645456" y="1082599"/>
                  <a:pt x="673215" y="1076063"/>
                </a:cubicBezTo>
                <a:cubicBezTo>
                  <a:pt x="679747" y="1062989"/>
                  <a:pt x="692810" y="1053185"/>
                  <a:pt x="705874" y="1036843"/>
                </a:cubicBezTo>
                <a:cubicBezTo>
                  <a:pt x="679747" y="1028672"/>
                  <a:pt x="686279" y="1020501"/>
                  <a:pt x="700975" y="1012331"/>
                </a:cubicBezTo>
                <a:cubicBezTo>
                  <a:pt x="736899" y="991087"/>
                  <a:pt x="766292" y="971477"/>
                  <a:pt x="802216" y="951867"/>
                </a:cubicBezTo>
                <a:cubicBezTo>
                  <a:pt x="844672" y="937160"/>
                  <a:pt x="885496" y="917550"/>
                  <a:pt x="932850" y="928989"/>
                </a:cubicBezTo>
                <a:cubicBezTo>
                  <a:pt x="934483" y="928989"/>
                  <a:pt x="934483" y="928989"/>
                  <a:pt x="934483" y="928989"/>
                </a:cubicBezTo>
                <a:cubicBezTo>
                  <a:pt x="932850" y="881599"/>
                  <a:pt x="970408" y="857086"/>
                  <a:pt x="1003066" y="853818"/>
                </a:cubicBezTo>
                <a:cubicBezTo>
                  <a:pt x="1061852" y="847281"/>
                  <a:pt x="1102675" y="811330"/>
                  <a:pt x="1153295" y="791720"/>
                </a:cubicBezTo>
                <a:cubicBezTo>
                  <a:pt x="1163093" y="788452"/>
                  <a:pt x="1172890" y="788452"/>
                  <a:pt x="1182688" y="786818"/>
                </a:cubicBezTo>
                <a:cubicBezTo>
                  <a:pt x="1339449" y="718183"/>
                  <a:pt x="1497843" y="649549"/>
                  <a:pt x="1656236" y="582549"/>
                </a:cubicBezTo>
                <a:cubicBezTo>
                  <a:pt x="1648072" y="577646"/>
                  <a:pt x="1639907" y="574378"/>
                  <a:pt x="1631743" y="571110"/>
                </a:cubicBezTo>
                <a:cubicBezTo>
                  <a:pt x="1608882" y="574378"/>
                  <a:pt x="1587654" y="577646"/>
                  <a:pt x="1561527" y="580915"/>
                </a:cubicBezTo>
                <a:cubicBezTo>
                  <a:pt x="1576223" y="531890"/>
                  <a:pt x="1615413" y="546598"/>
                  <a:pt x="1646439" y="540061"/>
                </a:cubicBezTo>
                <a:cubicBezTo>
                  <a:pt x="1713389" y="504110"/>
                  <a:pt x="1788503" y="495939"/>
                  <a:pt x="1860352" y="479597"/>
                </a:cubicBezTo>
                <a:cubicBezTo>
                  <a:pt x="1894644" y="451817"/>
                  <a:pt x="1935467" y="432207"/>
                  <a:pt x="1977923" y="430573"/>
                </a:cubicBezTo>
                <a:cubicBezTo>
                  <a:pt x="2018746" y="428939"/>
                  <a:pt x="2028543" y="388085"/>
                  <a:pt x="2061202" y="379914"/>
                </a:cubicBezTo>
                <a:cubicBezTo>
                  <a:pt x="2116721" y="365207"/>
                  <a:pt x="2168975" y="334158"/>
                  <a:pt x="2234292" y="357036"/>
                </a:cubicBezTo>
                <a:cubicBezTo>
                  <a:pt x="2286546" y="339060"/>
                  <a:pt x="2330635" y="319450"/>
                  <a:pt x="2384521" y="311280"/>
                </a:cubicBezTo>
                <a:cubicBezTo>
                  <a:pt x="2384521" y="311280"/>
                  <a:pt x="2381255" y="311280"/>
                  <a:pt x="2381255" y="311280"/>
                </a:cubicBezTo>
                <a:cubicBezTo>
                  <a:pt x="2467800" y="239377"/>
                  <a:pt x="2570675" y="231206"/>
                  <a:pt x="2676815" y="237743"/>
                </a:cubicBezTo>
                <a:cubicBezTo>
                  <a:pt x="2735600" y="198523"/>
                  <a:pt x="2802550" y="187084"/>
                  <a:pt x="2867867" y="172377"/>
                </a:cubicBezTo>
                <a:cubicBezTo>
                  <a:pt x="2874399" y="170743"/>
                  <a:pt x="2874399" y="170743"/>
                  <a:pt x="2874399" y="170743"/>
                </a:cubicBezTo>
                <a:cubicBezTo>
                  <a:pt x="2879298" y="172377"/>
                  <a:pt x="2879298" y="172377"/>
                  <a:pt x="2879298" y="172377"/>
                </a:cubicBezTo>
                <a:cubicBezTo>
                  <a:pt x="2957678" y="146230"/>
                  <a:pt x="3037691" y="152767"/>
                  <a:pt x="3117705" y="156035"/>
                </a:cubicBezTo>
                <a:cubicBezTo>
                  <a:pt x="3259769" y="115181"/>
                  <a:pt x="3403467" y="71059"/>
                  <a:pt x="3547164" y="31840"/>
                </a:cubicBezTo>
                <a:cubicBezTo>
                  <a:pt x="3599418" y="17132"/>
                  <a:pt x="3653304" y="18767"/>
                  <a:pt x="3707191" y="41645"/>
                </a:cubicBezTo>
                <a:cubicBezTo>
                  <a:pt x="3746381" y="56352"/>
                  <a:pt x="3787204" y="59620"/>
                  <a:pt x="3829660" y="49815"/>
                </a:cubicBezTo>
                <a:cubicBezTo>
                  <a:pt x="3862319" y="18767"/>
                  <a:pt x="3908040" y="8962"/>
                  <a:pt x="3945598" y="791"/>
                </a:cubicBezTo>
                <a:close/>
              </a:path>
            </a:pathLst>
          </a:custGeom>
        </p:spPr>
        <p:txBody>
          <a:bodyPr wrap="square" anchor="ctr" anchorCtr="0">
            <a:noAutofit/>
          </a:bodyPr>
          <a:lstStyle>
            <a:lvl1pPr algn="ctr">
              <a:defRPr sz="1600" b="0">
                <a:solidFill>
                  <a:schemeClr val="tx1">
                    <a:lumMod val="65000"/>
                    <a:lumOff val="35000"/>
                  </a:schemeClr>
                </a:solidFill>
              </a:defRPr>
            </a:lvl1pPr>
          </a:lstStyle>
          <a:p>
            <a:r>
              <a:rPr lang="fr-FR"/>
              <a:t>Cliquez sur l'icône pour ajouter une image</a:t>
            </a:r>
          </a:p>
        </p:txBody>
      </p:sp>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1668945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
        <p:nvSpPr>
          <p:cNvPr id="7" name="object 11"/>
          <p:cNvSpPr/>
          <p:nvPr userDrawn="1"/>
        </p:nvSpPr>
        <p:spPr>
          <a:xfrm>
            <a:off x="1" y="790699"/>
            <a:ext cx="1028300" cy="62648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285800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8" name="Espace réservé du texte 7"/>
          <p:cNvSpPr>
            <a:spLocks noGrp="1"/>
          </p:cNvSpPr>
          <p:nvPr>
            <p:ph type="body" sz="quarter" idx="13"/>
          </p:nvPr>
        </p:nvSpPr>
        <p:spPr>
          <a:xfrm>
            <a:off x="4647600" y="1267200"/>
            <a:ext cx="3886800" cy="4762518"/>
          </a:xfrm>
        </p:spPr>
        <p:txBody>
          <a:bodyPr>
            <a:noAutofit/>
          </a:bodyPr>
          <a:lstStyle>
            <a:lvl1pPr>
              <a:spcBef>
                <a:spcPts val="2800"/>
              </a:spcBef>
              <a:defRPr sz="1600" b="1" cap="all" baseline="0">
                <a:solidFill>
                  <a:schemeClr val="tx2"/>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2" name="Espace réservé du texte 3"/>
          <p:cNvSpPr>
            <a:spLocks noGrp="1"/>
          </p:cNvSpPr>
          <p:nvPr>
            <p:ph type="body" sz="quarter" idx="15" hasCustomPrompt="1"/>
          </p:nvPr>
        </p:nvSpPr>
        <p:spPr>
          <a:xfrm>
            <a:off x="4165200" y="1166400"/>
            <a:ext cx="511091" cy="707886"/>
          </a:xfrm>
        </p:spPr>
        <p:txBody>
          <a:bodyPr wrap="square">
            <a:spAutoFit/>
          </a:bodyPr>
          <a:lstStyle>
            <a:lvl1pPr>
              <a:defRPr sz="4600" b="0" cap="all" baseline="0">
                <a:solidFill>
                  <a:schemeClr val="tx1"/>
                </a:solidFill>
              </a:defRPr>
            </a:lvl1pPr>
            <a:lvl2pPr>
              <a:defRPr sz="2800"/>
            </a:lvl2pPr>
            <a:lvl3pPr>
              <a:defRPr sz="2800"/>
            </a:lvl3pPr>
            <a:lvl4pPr>
              <a:defRPr sz="2800"/>
            </a:lvl4pPr>
            <a:lvl5pPr>
              <a:defRPr sz="2800"/>
            </a:lvl5pPr>
          </a:lstStyle>
          <a:p>
            <a:pPr lvl="0"/>
            <a:r>
              <a:rPr lang="fr-FR"/>
              <a:t>#</a:t>
            </a:r>
          </a:p>
        </p:txBody>
      </p:sp>
    </p:spTree>
    <p:extLst>
      <p:ext uri="{BB962C8B-B14F-4D97-AF65-F5344CB8AC3E}">
        <p14:creationId xmlns:p14="http://schemas.microsoft.com/office/powerpoint/2010/main" val="1362584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15" name="object 6"/>
          <p:cNvSpPr/>
          <p:nvPr userDrawn="1"/>
        </p:nvSpPr>
        <p:spPr>
          <a:xfrm>
            <a:off x="3693138" y="4048958"/>
            <a:ext cx="430530" cy="72390"/>
          </a:xfrm>
          <a:custGeom>
            <a:avLst/>
            <a:gdLst/>
            <a:ahLst/>
            <a:cxnLst/>
            <a:rect l="l" t="t" r="r" b="b"/>
            <a:pathLst>
              <a:path w="430529" h="72389">
                <a:moveTo>
                  <a:pt x="0" y="71996"/>
                </a:moveTo>
                <a:lnTo>
                  <a:pt x="430402" y="71996"/>
                </a:lnTo>
                <a:lnTo>
                  <a:pt x="430402" y="0"/>
                </a:lnTo>
                <a:lnTo>
                  <a:pt x="0" y="0"/>
                </a:lnTo>
                <a:lnTo>
                  <a:pt x="0" y="71996"/>
                </a:lnTo>
                <a:close/>
              </a:path>
            </a:pathLst>
          </a:custGeom>
          <a:solidFill>
            <a:schemeClr val="accent1"/>
          </a:solid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34570695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Tree>
    <p:extLst>
      <p:ext uri="{BB962C8B-B14F-4D97-AF65-F5344CB8AC3E}">
        <p14:creationId xmlns:p14="http://schemas.microsoft.com/office/powerpoint/2010/main" val="800803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1" name="Espace réservé du texte 11"/>
          <p:cNvSpPr>
            <a:spLocks noGrp="1"/>
          </p:cNvSpPr>
          <p:nvPr>
            <p:ph type="body" sz="quarter" idx="15"/>
          </p:nvPr>
        </p:nvSpPr>
        <p:spPr>
          <a:xfrm>
            <a:off x="4921599" y="2280253"/>
            <a:ext cx="3420500" cy="3462486"/>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2" name="Espace réservé du texte 11"/>
          <p:cNvSpPr>
            <a:spLocks noGrp="1"/>
          </p:cNvSpPr>
          <p:nvPr>
            <p:ph type="body" sz="quarter" idx="14"/>
          </p:nvPr>
        </p:nvSpPr>
        <p:spPr>
          <a:xfrm>
            <a:off x="1079500" y="2280253"/>
            <a:ext cx="3420500" cy="3462486"/>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Tree>
    <p:extLst>
      <p:ext uri="{BB962C8B-B14F-4D97-AF65-F5344CB8AC3E}">
        <p14:creationId xmlns:p14="http://schemas.microsoft.com/office/powerpoint/2010/main" val="30839254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a:lnSpc>
                <a:spcPct val="80000"/>
              </a:lnSpc>
              <a:spcBef>
                <a:spcPts val="0"/>
              </a:spcBef>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a:lvl1pPr>
            <a:lvl5pPr>
              <a:defRPr/>
            </a:lvl5pPr>
          </a:lstStyle>
          <a:p>
            <a:pPr lvl="0"/>
            <a:r>
              <a:rPr lang="fr-FR"/>
              <a:t>Modifier les styles du texte du masque</a:t>
            </a:r>
          </a:p>
        </p:txBody>
      </p:sp>
    </p:spTree>
    <p:extLst>
      <p:ext uri="{BB962C8B-B14F-4D97-AF65-F5344CB8AC3E}">
        <p14:creationId xmlns:p14="http://schemas.microsoft.com/office/powerpoint/2010/main" val="1852138340"/>
      </p:ext>
    </p:extLst>
  </p:cSld>
  <p:clrMapOvr>
    <a:masterClrMapping/>
  </p:clrMapOvr>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2" name="Espace réservé du texte 11"/>
          <p:cNvSpPr>
            <a:spLocks noGrp="1"/>
          </p:cNvSpPr>
          <p:nvPr>
            <p:ph type="body" sz="quarter" idx="14"/>
          </p:nvPr>
        </p:nvSpPr>
        <p:spPr>
          <a:xfrm>
            <a:off x="1079500" y="1299600"/>
            <a:ext cx="2361600" cy="3462486"/>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4" name="Espace réservé pour une image  3"/>
          <p:cNvSpPr>
            <a:spLocks noGrp="1"/>
          </p:cNvSpPr>
          <p:nvPr>
            <p:ph type="pic" sz="quarter" idx="16"/>
          </p:nvPr>
        </p:nvSpPr>
        <p:spPr>
          <a:xfrm>
            <a:off x="6259512" y="1308098"/>
            <a:ext cx="2884487" cy="4500563"/>
          </a:xfrm>
        </p:spPr>
        <p:txBody>
          <a:bodyPr/>
          <a:lstStyle/>
          <a:p>
            <a:endParaRPr lang="fr-FR"/>
          </a:p>
        </p:txBody>
      </p:sp>
    </p:spTree>
    <p:extLst>
      <p:ext uri="{BB962C8B-B14F-4D97-AF65-F5344CB8AC3E}">
        <p14:creationId xmlns:p14="http://schemas.microsoft.com/office/powerpoint/2010/main" val="2964746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a:solidFill>
                  <a:schemeClr val="bg1"/>
                </a:solidFill>
              </a:defRPr>
            </a:lvl1pPr>
            <a:lvl5pPr>
              <a:defRPr/>
            </a:lvl5pPr>
          </a:lstStyle>
          <a:p>
            <a:pPr lvl="0"/>
            <a:r>
              <a:rPr lang="fr-FR"/>
              <a:t>Modifier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4" name="Espace réservé pour une image  3"/>
          <p:cNvSpPr>
            <a:spLocks noGrp="1"/>
          </p:cNvSpPr>
          <p:nvPr>
            <p:ph type="pic" sz="quarter" idx="16"/>
          </p:nvPr>
        </p:nvSpPr>
        <p:spPr>
          <a:xfrm>
            <a:off x="3671888" y="1308098"/>
            <a:ext cx="5188155" cy="5085495"/>
          </a:xfrm>
        </p:spPr>
        <p:txBody>
          <a:bodyPr/>
          <a:lstStyle/>
          <a:p>
            <a:endParaRPr lang="fr-FR"/>
          </a:p>
        </p:txBody>
      </p:sp>
    </p:spTree>
    <p:extLst>
      <p:ext uri="{BB962C8B-B14F-4D97-AF65-F5344CB8AC3E}">
        <p14:creationId xmlns:p14="http://schemas.microsoft.com/office/powerpoint/2010/main" val="2273485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p>
            <a:endParaRPr lang="fr-F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a:solidFill>
                  <a:schemeClr val="tx1">
                    <a:lumMod val="65000"/>
                    <a:lumOff val="35000"/>
                  </a:schemeClr>
                </a:solidFill>
              </a:defRPr>
            </a:lvl1pPr>
            <a:lvl5pPr>
              <a:defRPr/>
            </a:lvl5pPr>
          </a:lstStyle>
          <a:p>
            <a:pPr lvl="0"/>
            <a:r>
              <a:rPr lang="fr-FR"/>
              <a:t>Modifier les styles du texte du masque</a:t>
            </a:r>
          </a:p>
        </p:txBody>
      </p:sp>
    </p:spTree>
    <p:extLst>
      <p:ext uri="{BB962C8B-B14F-4D97-AF65-F5344CB8AC3E}">
        <p14:creationId xmlns:p14="http://schemas.microsoft.com/office/powerpoint/2010/main" val="1153869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4" name="Espace réservé pour une image  3"/>
          <p:cNvSpPr>
            <a:spLocks noGrp="1"/>
          </p:cNvSpPr>
          <p:nvPr>
            <p:ph type="pic" sz="quarter" idx="16"/>
          </p:nvPr>
        </p:nvSpPr>
        <p:spPr>
          <a:xfrm>
            <a:off x="1079500" y="444500"/>
            <a:ext cx="7780544"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Tree>
    <p:extLst>
      <p:ext uri="{BB962C8B-B14F-4D97-AF65-F5344CB8AC3E}">
        <p14:creationId xmlns:p14="http://schemas.microsoft.com/office/powerpoint/2010/main" val="333714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297956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4" name="Espace réservé pour une image  3"/>
          <p:cNvSpPr>
            <a:spLocks noGrp="1"/>
          </p:cNvSpPr>
          <p:nvPr>
            <p:ph type="pic" sz="quarter" idx="16"/>
          </p:nvPr>
        </p:nvSpPr>
        <p:spPr>
          <a:xfrm>
            <a:off x="287338" y="444500"/>
            <a:ext cx="8572706"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Tree>
    <p:extLst>
      <p:ext uri="{BB962C8B-B14F-4D97-AF65-F5344CB8AC3E}">
        <p14:creationId xmlns:p14="http://schemas.microsoft.com/office/powerpoint/2010/main" val="28728040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4" name="Espace réservé pour une image  3"/>
          <p:cNvSpPr>
            <a:spLocks noGrp="1"/>
          </p:cNvSpPr>
          <p:nvPr>
            <p:ph type="pic" sz="quarter" idx="16"/>
          </p:nvPr>
        </p:nvSpPr>
        <p:spPr>
          <a:xfrm>
            <a:off x="1079499" y="1308098"/>
            <a:ext cx="2592000" cy="4500000"/>
          </a:xfrm>
        </p:spPr>
        <p:txBody>
          <a:bodyPr/>
          <a:lstStyle/>
          <a:p>
            <a:endParaRPr lang="fr-F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a:spcBef>
                <a:spcPts val="0"/>
              </a:spcBef>
              <a:defRPr sz="1600" cap="all" baseline="0">
                <a:solidFill>
                  <a:schemeClr val="accent1"/>
                </a:solidFill>
              </a:defRPr>
            </a:lvl2pPr>
            <a:lvl5pPr>
              <a:defRPr/>
            </a:lvl5pPr>
          </a:lstStyle>
          <a:p>
            <a:pPr lvl="0"/>
            <a:r>
              <a:rPr lang="fr-FR"/>
              <a:t>Modifier les styles</a:t>
            </a:r>
          </a:p>
          <a:p>
            <a:pPr lvl="1"/>
            <a:r>
              <a:rPr lang="fr-FR"/>
              <a:t>Deuxième niveau</a:t>
            </a:r>
          </a:p>
        </p:txBody>
      </p:sp>
    </p:spTree>
    <p:extLst>
      <p:ext uri="{BB962C8B-B14F-4D97-AF65-F5344CB8AC3E}">
        <p14:creationId xmlns:p14="http://schemas.microsoft.com/office/powerpoint/2010/main" val="2523249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4" name="Espace réservé du graphique 3"/>
          <p:cNvSpPr>
            <a:spLocks noGrp="1"/>
          </p:cNvSpPr>
          <p:nvPr>
            <p:ph type="chart" sz="quarter" idx="15"/>
          </p:nvPr>
        </p:nvSpPr>
        <p:spPr>
          <a:xfrm>
            <a:off x="815788" y="2589163"/>
            <a:ext cx="5470712" cy="3254646"/>
          </a:xfrm>
        </p:spPr>
        <p:txBody>
          <a:bodyPr/>
          <a:lstStyle/>
          <a:p>
            <a:endParaRPr lang="fr-F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Tree>
    <p:extLst>
      <p:ext uri="{BB962C8B-B14F-4D97-AF65-F5344CB8AC3E}">
        <p14:creationId xmlns:p14="http://schemas.microsoft.com/office/powerpoint/2010/main" val="33794218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5pPr>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4" name="Espace réservé du graphique 3"/>
          <p:cNvSpPr>
            <a:spLocks noGrp="1"/>
          </p:cNvSpPr>
          <p:nvPr>
            <p:ph type="chart" sz="quarter" idx="15"/>
          </p:nvPr>
        </p:nvSpPr>
        <p:spPr>
          <a:xfrm>
            <a:off x="3906278" y="1760622"/>
            <a:ext cx="2127486" cy="2793713"/>
          </a:xfrm>
        </p:spPr>
        <p:txBody>
          <a:bodyPr/>
          <a:lstStyle/>
          <a:p>
            <a:endParaRPr lang="fr-F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Tree>
    <p:extLst>
      <p:ext uri="{BB962C8B-B14F-4D97-AF65-F5344CB8AC3E}">
        <p14:creationId xmlns:p14="http://schemas.microsoft.com/office/powerpoint/2010/main" val="4114946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3783100" y="1671583"/>
            <a:ext cx="2365200" cy="2471586"/>
          </a:xfrm>
        </p:spPr>
        <p:txBody>
          <a:bodyPr/>
          <a:lstStyle/>
          <a:p>
            <a:endParaRPr lang="fr-FR"/>
          </a:p>
        </p:txBody>
      </p:sp>
      <p:sp>
        <p:nvSpPr>
          <p:cNvPr id="15" name="Espace réservé du graphique 3"/>
          <p:cNvSpPr>
            <a:spLocks noGrp="1"/>
          </p:cNvSpPr>
          <p:nvPr>
            <p:ph type="chart" sz="quarter" idx="16"/>
          </p:nvPr>
        </p:nvSpPr>
        <p:spPr>
          <a:xfrm>
            <a:off x="1079497" y="1671583"/>
            <a:ext cx="2366641" cy="2471586"/>
          </a:xfrm>
        </p:spPr>
        <p:txBody>
          <a:bodyPr/>
          <a:lstStyle/>
          <a:p>
            <a:endParaRPr lang="fr-FR"/>
          </a:p>
        </p:txBody>
      </p:sp>
      <p:sp>
        <p:nvSpPr>
          <p:cNvPr id="16" name="Espace réservé du graphique 3"/>
          <p:cNvSpPr>
            <a:spLocks noGrp="1"/>
          </p:cNvSpPr>
          <p:nvPr>
            <p:ph type="chart" sz="quarter" idx="17"/>
          </p:nvPr>
        </p:nvSpPr>
        <p:spPr>
          <a:xfrm>
            <a:off x="6485263" y="1671583"/>
            <a:ext cx="2366641" cy="2471586"/>
          </a:xfrm>
        </p:spPr>
        <p:txBody>
          <a:bodyPr/>
          <a:lstStyle/>
          <a:p>
            <a:endParaRPr lang="fr-F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Tree>
    <p:extLst>
      <p:ext uri="{BB962C8B-B14F-4D97-AF65-F5344CB8AC3E}">
        <p14:creationId xmlns:p14="http://schemas.microsoft.com/office/powerpoint/2010/main" val="2137106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p>
            <a:endParaRPr lang="fr-FR"/>
          </a:p>
        </p:txBody>
      </p:sp>
    </p:spTree>
    <p:extLst>
      <p:ext uri="{BB962C8B-B14F-4D97-AF65-F5344CB8AC3E}">
        <p14:creationId xmlns:p14="http://schemas.microsoft.com/office/powerpoint/2010/main" val="271814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p>
            <a:endParaRPr lang="fr-FR"/>
          </a:p>
        </p:txBody>
      </p:sp>
      <p:sp>
        <p:nvSpPr>
          <p:cNvPr id="13" name="Espace réservé du graphique 3"/>
          <p:cNvSpPr>
            <a:spLocks noGrp="1"/>
          </p:cNvSpPr>
          <p:nvPr>
            <p:ph type="chart" sz="quarter" idx="16"/>
          </p:nvPr>
        </p:nvSpPr>
        <p:spPr>
          <a:xfrm>
            <a:off x="1079498" y="3892269"/>
            <a:ext cx="7777164" cy="2095837"/>
          </a:xfrm>
        </p:spPr>
        <p:txBody>
          <a:bodyPr/>
          <a:lstStyle/>
          <a:p>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Tree>
    <p:extLst>
      <p:ext uri="{BB962C8B-B14F-4D97-AF65-F5344CB8AC3E}">
        <p14:creationId xmlns:p14="http://schemas.microsoft.com/office/powerpoint/2010/main" val="23853704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Tree>
    <p:extLst>
      <p:ext uri="{BB962C8B-B14F-4D97-AF65-F5344CB8AC3E}">
        <p14:creationId xmlns:p14="http://schemas.microsoft.com/office/powerpoint/2010/main" val="3613970824"/>
      </p:ext>
    </p:extLst>
  </p:cSld>
  <p:clrMapOvr>
    <a:masterClrMapping/>
  </p:clrMapOvr>
  <p:extLst mod="1">
    <p:ext uri="{DCECCB84-F9BA-43D5-87BE-67443E8EF086}">
      <p15:sldGuideLst xmlns:p15="http://schemas.microsoft.com/office/powerpoint/2012/main">
        <p15:guide id="1" orient="horz" pos="20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algn="l">
              <a:lnSpc>
                <a:spcPct val="85000"/>
              </a:lnSpc>
              <a:spcBef>
                <a:spcPts val="0"/>
              </a:spcBef>
              <a:defRPr sz="1100" b="0" cap="none" baseline="0">
                <a:solidFill>
                  <a:schemeClr val="tx1"/>
                </a:solidFill>
              </a:defRPr>
            </a:lvl2pPr>
            <a:lvl3pPr algn="l">
              <a:lnSpc>
                <a:spcPct val="85000"/>
              </a:lnSpc>
              <a:spcBef>
                <a:spcPts val="0"/>
              </a:spcBef>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algn="l">
              <a:lnSpc>
                <a:spcPct val="85000"/>
              </a:lnSpc>
              <a:spcBef>
                <a:spcPts val="0"/>
              </a:spcBef>
              <a:defRPr sz="1100" b="0" cap="none" baseline="0">
                <a:solidFill>
                  <a:schemeClr val="bg1"/>
                </a:solidFill>
              </a:defRPr>
            </a:lvl2pPr>
            <a:lvl3pPr algn="l">
              <a:lnSpc>
                <a:spcPct val="85000"/>
              </a:lnSpc>
              <a:spcBef>
                <a:spcPts val="0"/>
              </a:spcBef>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a:spcBef>
                <a:spcPts val="0"/>
              </a:spcBef>
              <a:defRPr sz="1000" b="0" cap="all" baseline="0"/>
            </a:lvl2pPr>
          </a:lstStyle>
          <a:p>
            <a:pPr lvl="0"/>
            <a:r>
              <a:rPr lang="fr-FR"/>
              <a:t>#</a:t>
            </a:r>
          </a:p>
          <a:p>
            <a:pPr lvl="1"/>
            <a:r>
              <a:rPr lang="fr-FR"/>
              <a:t>Deuxième niveau</a:t>
            </a:r>
          </a:p>
        </p:txBody>
      </p:sp>
    </p:spTree>
    <p:extLst>
      <p:ext uri="{BB962C8B-B14F-4D97-AF65-F5344CB8AC3E}">
        <p14:creationId xmlns:p14="http://schemas.microsoft.com/office/powerpoint/2010/main" val="3386859371"/>
      </p:ext>
    </p:extLst>
  </p:cSld>
  <p:clrMapOvr>
    <a:masterClrMapping/>
  </p:clrMapOvr>
  <p:extLst mod="1">
    <p:ext uri="{DCECCB84-F9BA-43D5-87BE-67443E8EF086}">
      <p15:sldGuideLst xmlns:p15="http://schemas.microsoft.com/office/powerpoint/2012/main">
        <p15:guide id="1" orient="horz" pos="2047"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5" name="Espace réservé du pied de page 4"/>
          <p:cNvSpPr>
            <a:spLocks noGrp="1"/>
          </p:cNvSpPr>
          <p:nvPr>
            <p:ph type="ftr" sz="quarter" idx="11"/>
          </p:nvPr>
        </p:nvSpPr>
        <p:spPr/>
        <p:txBody>
          <a:bodyPr/>
          <a:lstStyle/>
          <a:p>
            <a:r>
              <a:rPr lang="it-IT"/>
              <a:t>CIB BCP </a:t>
            </a:r>
            <a:endParaRPr lang="fr-FR"/>
          </a:p>
        </p:txBody>
      </p:sp>
      <p:sp>
        <p:nvSpPr>
          <p:cNvPr id="6" name="Espace réservé du numéro de diapositive 5"/>
          <p:cNvSpPr>
            <a:spLocks noGrp="1"/>
          </p:cNvSpPr>
          <p:nvPr>
            <p:ph type="sldNum" sz="quarter" idx="1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algn="just">
              <a:lnSpc>
                <a:spcPct val="110000"/>
              </a:lnSpc>
              <a:spcBef>
                <a:spcPts val="600"/>
              </a:spcBef>
              <a:defRPr sz="1000" b="0">
                <a:solidFill>
                  <a:schemeClr val="tx1"/>
                </a:solidFill>
              </a:defRPr>
            </a:lvl2pPr>
          </a:lstStyle>
          <a:p>
            <a:pPr lvl="0"/>
            <a:r>
              <a:rPr lang="fr-FR"/>
              <a:t>Modifier les styles du texte du masque</a:t>
            </a:r>
          </a:p>
          <a:p>
            <a:pPr lvl="1"/>
            <a:r>
              <a:rPr lang="fr-FR"/>
              <a:t>Deuxième niveau</a:t>
            </a:r>
          </a:p>
        </p:txBody>
      </p:sp>
    </p:spTree>
    <p:extLst>
      <p:ext uri="{BB962C8B-B14F-4D97-AF65-F5344CB8AC3E}">
        <p14:creationId xmlns:p14="http://schemas.microsoft.com/office/powerpoint/2010/main" val="211020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marL="0" indent="0">
              <a:lnSpc>
                <a:spcPct val="120000"/>
              </a:lnSpc>
              <a:buNone/>
              <a:defRPr sz="1400" b="0">
                <a:solidFill>
                  <a:schemeClr val="tx1"/>
                </a:solidFill>
              </a:defRPr>
            </a:lvl2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4"/>
          </p:nvPr>
        </p:nvSpPr>
        <p:spPr/>
        <p:txBody>
          <a:bodyPr/>
          <a:lstStyle/>
          <a:p>
            <a:r>
              <a:rPr lang="fr-FR"/>
              <a:t>November 26th  2019</a:t>
            </a:r>
            <a:endParaRPr lang="fr-FR" dirty="0"/>
          </a:p>
        </p:txBody>
      </p:sp>
      <p:sp>
        <p:nvSpPr>
          <p:cNvPr id="15" name="Espace réservé du pied de page 14"/>
          <p:cNvSpPr>
            <a:spLocks noGrp="1"/>
          </p:cNvSpPr>
          <p:nvPr>
            <p:ph type="ftr" sz="quarter" idx="15"/>
          </p:nvPr>
        </p:nvSpPr>
        <p:spPr/>
        <p:txBody>
          <a:bodyPr/>
          <a:lstStyle/>
          <a:p>
            <a:r>
              <a:rPr lang="fr-FR"/>
              <a:t>CIB BCP </a:t>
            </a:r>
            <a:endParaRPr lang="fr-FR" dirty="0"/>
          </a:p>
        </p:txBody>
      </p:sp>
      <p:sp>
        <p:nvSpPr>
          <p:cNvPr id="16" name="Espace réservé du numéro de diapositive 15"/>
          <p:cNvSpPr>
            <a:spLocks noGrp="1"/>
          </p:cNvSpPr>
          <p:nvPr>
            <p:ph type="sldNum" sz="quarter" idx="16"/>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41648785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grpSp>
        <p:nvGrpSpPr>
          <p:cNvPr id="11" name="Grouper 14"/>
          <p:cNvGrpSpPr/>
          <p:nvPr userDrawn="1"/>
        </p:nvGrpSpPr>
        <p:grpSpPr>
          <a:xfrm>
            <a:off x="3673643" y="5888702"/>
            <a:ext cx="880192" cy="271791"/>
            <a:chOff x="3645068" y="5888702"/>
            <a:chExt cx="880192" cy="271791"/>
          </a:xfrm>
        </p:grpSpPr>
        <p:pic>
          <p:nvPicPr>
            <p:cNvPr id="12" name="Imag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3469" y="5888702"/>
              <a:ext cx="271791" cy="271791"/>
            </a:xfrm>
            <a:prstGeom prst="ellipse">
              <a:avLst/>
            </a:prstGeom>
          </p:spPr>
        </p:pic>
        <p:pic>
          <p:nvPicPr>
            <p:cNvPr id="13" name="Imag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068" y="5914873"/>
              <a:ext cx="217871" cy="217871"/>
            </a:xfrm>
            <a:prstGeom prst="ellipse">
              <a:avLst/>
            </a:prstGeom>
          </p:spPr>
        </p:pic>
        <p:pic>
          <p:nvPicPr>
            <p:cNvPr id="14" name="Imag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9509" y="5913834"/>
              <a:ext cx="218868" cy="218869"/>
            </a:xfrm>
            <a:prstGeom prst="ellipse">
              <a:avLst/>
            </a:prstGeom>
          </p:spPr>
        </p:pic>
      </p:grpSp>
      <p:sp>
        <p:nvSpPr>
          <p:cNvPr id="3" name="Espace réservé du texte 2"/>
          <p:cNvSpPr>
            <a:spLocks noGrp="1"/>
          </p:cNvSpPr>
          <p:nvPr>
            <p:ph type="body" sz="quarter" idx="10"/>
          </p:nvPr>
        </p:nvSpPr>
        <p:spPr>
          <a:xfrm>
            <a:off x="3665304" y="1281446"/>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16" name="Espace réservé du texte 2"/>
          <p:cNvSpPr>
            <a:spLocks noGrp="1"/>
          </p:cNvSpPr>
          <p:nvPr>
            <p:ph type="body" sz="quarter" idx="11"/>
          </p:nvPr>
        </p:nvSpPr>
        <p:spPr>
          <a:xfrm>
            <a:off x="3665304" y="4589351"/>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a:solidFill>
                  <a:prstClr val="white"/>
                </a:solidFill>
              </a:rPr>
              <a:t>CONTACT</a:t>
            </a:r>
          </a:p>
        </p:txBody>
      </p:sp>
    </p:spTree>
    <p:extLst>
      <p:ext uri="{BB962C8B-B14F-4D97-AF65-F5344CB8AC3E}">
        <p14:creationId xmlns:p14="http://schemas.microsoft.com/office/powerpoint/2010/main" val="34842916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pic>
        <p:nvPicPr>
          <p:cNvPr id="1026" name="Picture 2" descr="Q:\Pole_Edition\Monica\Brush PP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3390" y="0"/>
            <a:ext cx="4541482"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hasCustomPrompt="1"/>
          </p:nvPr>
        </p:nvSpPr>
        <p:spPr>
          <a:xfrm>
            <a:off x="1080000" y="2787789"/>
            <a:ext cx="3772545" cy="861774"/>
          </a:xfrm>
        </p:spPr>
        <p:txBody>
          <a:bodyPr anchor="t" anchorCtr="0">
            <a:spAutoFit/>
          </a:bodyPr>
          <a:lstStyle>
            <a:lvl1pPr algn="l">
              <a:lnSpc>
                <a:spcPct val="100000"/>
              </a:lnSpc>
              <a:defRPr sz="2800" b="0"/>
            </a:lvl1pPr>
          </a:lstStyle>
          <a:p>
            <a:r>
              <a:rPr lang="fr-FR" dirty="0"/>
              <a:t>MODIFIEZ LE STYLE DU TITRE</a:t>
            </a:r>
          </a:p>
        </p:txBody>
      </p:sp>
      <p:sp>
        <p:nvSpPr>
          <p:cNvPr id="3" name="Sous-titre 2"/>
          <p:cNvSpPr>
            <a:spLocks noGrp="1"/>
          </p:cNvSpPr>
          <p:nvPr>
            <p:ph type="subTitle" idx="1"/>
          </p:nvPr>
        </p:nvSpPr>
        <p:spPr>
          <a:xfrm>
            <a:off x="1080000" y="4629090"/>
            <a:ext cx="3083858" cy="400110"/>
          </a:xfrm>
        </p:spPr>
        <p:txBody>
          <a:bodyPr>
            <a:spAutoFit/>
          </a:bodyPr>
          <a:lstStyle>
            <a:lvl1pPr marL="0" indent="0" algn="l">
              <a:spcBef>
                <a:spcPts val="0"/>
              </a:spcBef>
              <a:buNone/>
              <a:defRPr sz="1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8076801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0613135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800" b="1" cap="all" baseline="0">
                <a:solidFill>
                  <a:schemeClr val="tx2"/>
                </a:solidFill>
              </a:defRPr>
            </a:lvl1pPr>
            <a:lvl2pPr>
              <a:lnSpc>
                <a:spcPct val="120000"/>
              </a:lnSpc>
              <a:defRPr sz="1400" b="0">
                <a:solidFill>
                  <a:schemeClr val="tx1"/>
                </a:solidFill>
              </a:defRPr>
            </a:lvl2pPr>
          </a:lstStyle>
          <a:p>
            <a:pPr lvl="0"/>
            <a:r>
              <a:rPr lang="fr-FR"/>
              <a:t>Modifier les styles du texte du masque</a:t>
            </a:r>
          </a:p>
          <a:p>
            <a:pPr lvl="1"/>
            <a:r>
              <a:rPr lang="fr-FR"/>
              <a:t>Deuxième niveau</a:t>
            </a:r>
          </a:p>
        </p:txBody>
      </p:sp>
      <p:sp>
        <p:nvSpPr>
          <p:cNvPr id="7" name="object 11"/>
          <p:cNvSpPr/>
          <p:nvPr userDrawn="1"/>
        </p:nvSpPr>
        <p:spPr>
          <a:xfrm>
            <a:off x="1" y="790699"/>
            <a:ext cx="1028300" cy="626486"/>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1967382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4647600" y="1267200"/>
            <a:ext cx="3886800" cy="4762518"/>
          </a:xfrm>
        </p:spPr>
        <p:txBody>
          <a:bodyPr>
            <a:noAutofit/>
          </a:bodyPr>
          <a:lstStyle>
            <a:lvl1pPr>
              <a:spcBef>
                <a:spcPts val="2800"/>
              </a:spcBef>
              <a:defRPr sz="1600" b="1" cap="all" baseline="0">
                <a:solidFill>
                  <a:schemeClr val="tx2"/>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2" name="Espace réservé du texte 3"/>
          <p:cNvSpPr>
            <a:spLocks noGrp="1"/>
          </p:cNvSpPr>
          <p:nvPr>
            <p:ph type="body" sz="quarter" idx="15" hasCustomPrompt="1"/>
          </p:nvPr>
        </p:nvSpPr>
        <p:spPr>
          <a:xfrm>
            <a:off x="4165200" y="1166400"/>
            <a:ext cx="511091" cy="707886"/>
          </a:xfrm>
        </p:spPr>
        <p:txBody>
          <a:bodyPr wrap="square">
            <a:spAutoFit/>
          </a:bodyPr>
          <a:lstStyle>
            <a:lvl1pPr>
              <a:defRPr sz="4600" b="0" cap="all" baseline="0">
                <a:solidFill>
                  <a:schemeClr val="tx1"/>
                </a:solidFill>
              </a:defRPr>
            </a:lvl1pPr>
            <a:lvl2pPr>
              <a:defRPr sz="2800"/>
            </a:lvl2pPr>
            <a:lvl3pPr>
              <a:defRPr sz="2800"/>
            </a:lvl3pPr>
            <a:lvl4pPr>
              <a:defRPr sz="2800"/>
            </a:lvl4pPr>
            <a:lvl5pPr>
              <a:defRPr sz="2800"/>
            </a:lvl5pPr>
          </a:lstStyle>
          <a:p>
            <a:pPr lvl="0"/>
            <a:r>
              <a:rPr lang="fr-FR"/>
              <a:t>#</a:t>
            </a:r>
          </a:p>
        </p:txBody>
      </p:sp>
      <p:sp>
        <p:nvSpPr>
          <p:cNvPr id="3" name="Espace réservé de la date 2"/>
          <p:cNvSpPr>
            <a:spLocks noGrp="1"/>
          </p:cNvSpPr>
          <p:nvPr>
            <p:ph type="dt" sz="half" idx="16"/>
          </p:nvPr>
        </p:nvSpPr>
        <p:spPr/>
        <p:txBody>
          <a:bodyPr/>
          <a:lstStyle/>
          <a:p>
            <a:r>
              <a:rPr lang="fr-FR"/>
              <a:t>November 26th  2019</a:t>
            </a:r>
            <a:endParaRPr/>
          </a:p>
        </p:txBody>
      </p:sp>
      <p:sp>
        <p:nvSpPr>
          <p:cNvPr id="7" name="Espace réservé du pied de page 6"/>
          <p:cNvSpPr>
            <a:spLocks noGrp="1"/>
          </p:cNvSpPr>
          <p:nvPr>
            <p:ph type="ftr" sz="quarter" idx="17"/>
          </p:nvPr>
        </p:nvSpPr>
        <p:spPr/>
        <p:txBody>
          <a:bodyPr/>
          <a:lstStyle/>
          <a:p>
            <a:r>
              <a:rPr lang="en-US"/>
              <a:t>CIB BCP </a:t>
            </a:r>
            <a:endParaRPr lang="fr-FR"/>
          </a:p>
        </p:txBody>
      </p:sp>
      <p:sp>
        <p:nvSpPr>
          <p:cNvPr id="11" name="Espace réservé du numéro de diapositive 10"/>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8139116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Modifier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7" name="Espace réservé de la date 6"/>
          <p:cNvSpPr>
            <a:spLocks noGrp="1"/>
          </p:cNvSpPr>
          <p:nvPr>
            <p:ph type="dt" sz="half" idx="15"/>
          </p:nvPr>
        </p:nvSpPr>
        <p:spPr/>
        <p:txBody>
          <a:bodyPr/>
          <a:lstStyle/>
          <a:p>
            <a:r>
              <a:rPr lang="fr-FR"/>
              <a:t>November 26th  2019</a:t>
            </a:r>
            <a:endParaRPr/>
          </a:p>
        </p:txBody>
      </p:sp>
      <p:sp>
        <p:nvSpPr>
          <p:cNvPr id="9" name="Espace réservé du pied de page 8"/>
          <p:cNvSpPr>
            <a:spLocks noGrp="1"/>
          </p:cNvSpPr>
          <p:nvPr>
            <p:ph type="ftr" sz="quarter" idx="16"/>
          </p:nvPr>
        </p:nvSpPr>
        <p:spPr/>
        <p:txBody>
          <a:bodyPr/>
          <a:lstStyle/>
          <a:p>
            <a:r>
              <a:rPr lang="en-US"/>
              <a:t>CIB BCP </a:t>
            </a:r>
            <a:endParaRPr lang="fr-FR"/>
          </a:p>
        </p:txBody>
      </p:sp>
      <p:sp>
        <p:nvSpPr>
          <p:cNvPr id="10" name="Espace réservé du numéro de diapositive 9"/>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1464697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graphicFrame>
        <p:nvGraphicFramePr>
          <p:cNvPr id="5" name="Objet 4" hidden="1"/>
          <p:cNvGraphicFramePr>
            <a:graphicFrameLocks noChangeAspect="1"/>
          </p:cNvGraphicFramePr>
          <p:nvPr userDrawn="1">
            <p:custDataLst>
              <p:tags r:id="rId2"/>
            </p:custDataLst>
            <p:extLst>
              <p:ext uri="{D42A27DB-BD31-4B8C-83A1-F6EECF244321}">
                <p14:modId xmlns:p14="http://schemas.microsoft.com/office/powerpoint/2010/main" val="20403134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99" name="Diapositive think-cell" r:id="rId4" imgW="270" imgH="270" progId="TCLayout.ActiveDocument.1">
                  <p:embed/>
                </p:oleObj>
              </mc:Choice>
              <mc:Fallback>
                <p:oleObj name="Diapositive think-cell"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Espace réservé de la date 2"/>
          <p:cNvSpPr>
            <a:spLocks noGrp="1"/>
          </p:cNvSpPr>
          <p:nvPr>
            <p:ph type="dt" sz="half" idx="15"/>
          </p:nvPr>
        </p:nvSpPr>
        <p:spPr/>
        <p:txBody>
          <a:bodyPr/>
          <a:lstStyle/>
          <a:p>
            <a:r>
              <a:rPr lang="fr-FR"/>
              <a:t>November 26th  2019</a:t>
            </a:r>
            <a:endParaRPr/>
          </a:p>
        </p:txBody>
      </p:sp>
      <p:sp>
        <p:nvSpPr>
          <p:cNvPr id="4" name="Espace réservé du pied de page 3"/>
          <p:cNvSpPr>
            <a:spLocks noGrp="1"/>
          </p:cNvSpPr>
          <p:nvPr>
            <p:ph type="ftr" sz="quarter" idx="16"/>
          </p:nvPr>
        </p:nvSpPr>
        <p:spPr/>
        <p:txBody>
          <a:bodyPr/>
          <a:lstStyle/>
          <a:p>
            <a:r>
              <a:rPr lang="en-US"/>
              <a:t>CIB BCP </a:t>
            </a:r>
            <a:endParaRPr lang="fr-FR"/>
          </a:p>
        </p:txBody>
      </p:sp>
      <p:sp>
        <p:nvSpPr>
          <p:cNvPr id="8" name="Espace réservé du numéro de diapositive 7"/>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4438352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1" name="Espace réservé du texte 11"/>
          <p:cNvSpPr>
            <a:spLocks noGrp="1"/>
          </p:cNvSpPr>
          <p:nvPr>
            <p:ph type="body" sz="quarter" idx="15"/>
          </p:nvPr>
        </p:nvSpPr>
        <p:spPr>
          <a:xfrm>
            <a:off x="4921599" y="2280253"/>
            <a:ext cx="34205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2" name="Espace réservé du texte 11"/>
          <p:cNvSpPr>
            <a:spLocks noGrp="1"/>
          </p:cNvSpPr>
          <p:nvPr>
            <p:ph type="body" sz="quarter" idx="14"/>
          </p:nvPr>
        </p:nvSpPr>
        <p:spPr>
          <a:xfrm>
            <a:off x="1079500" y="2280253"/>
            <a:ext cx="34205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4" name="Espace réservé du pied de page 3"/>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7204712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a:lnSpc>
                <a:spcPct val="80000"/>
              </a:lnSpc>
              <a:spcBef>
                <a:spcPts val="0"/>
              </a:spcBef>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a:lvl1pPr>
            <a:lvl5pPr>
              <a:defRPr/>
            </a:lvl5pPr>
          </a:lstStyle>
          <a:p>
            <a:pPr lvl="0"/>
            <a:r>
              <a:rPr lang="fr-FR"/>
              <a:t>Modifier les styles du texte du masque</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4" name="Espace réservé du pied de page 3"/>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667818449"/>
      </p:ext>
    </p:extLst>
  </p:cSld>
  <p:clrMapOvr>
    <a:masterClrMapping/>
  </p:clrMapOvr>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12" name="Espace réservé du texte 11"/>
          <p:cNvSpPr>
            <a:spLocks noGrp="1"/>
          </p:cNvSpPr>
          <p:nvPr>
            <p:ph type="body" sz="quarter" idx="14"/>
          </p:nvPr>
        </p:nvSpPr>
        <p:spPr>
          <a:xfrm>
            <a:off x="1079500" y="1299600"/>
            <a:ext cx="2361600" cy="3462486"/>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6259512" y="1308098"/>
            <a:ext cx="2884487" cy="4500563"/>
          </a:xfrm>
        </p:spPr>
        <p:txBody>
          <a:bodyPr/>
          <a:lstStyle/>
          <a:p>
            <a:endParaRPr lang="fr-FR"/>
          </a:p>
        </p:txBody>
      </p:sp>
      <p:sp>
        <p:nvSpPr>
          <p:cNvPr id="3" name="Espace réservé de la date 2"/>
          <p:cNvSpPr>
            <a:spLocks noGrp="1"/>
          </p:cNvSpPr>
          <p:nvPr>
            <p:ph type="dt" sz="half" idx="17"/>
          </p:nvPr>
        </p:nvSpPr>
        <p:spPr/>
        <p:txBody>
          <a:bodyPr/>
          <a:lstStyle/>
          <a:p>
            <a:r>
              <a:rPr lang="fr-FR"/>
              <a:t>November 26th  2019</a:t>
            </a:r>
            <a:endParaRPr/>
          </a:p>
        </p:txBody>
      </p:sp>
      <p:sp>
        <p:nvSpPr>
          <p:cNvPr id="8" name="Espace réservé du pied de page 7"/>
          <p:cNvSpPr>
            <a:spLocks noGrp="1"/>
          </p:cNvSpPr>
          <p:nvPr>
            <p:ph type="ftr" sz="quarter" idx="18"/>
          </p:nvPr>
        </p:nvSpPr>
        <p:spPr/>
        <p:txBody>
          <a:bodyPr/>
          <a:lstStyle/>
          <a:p>
            <a:r>
              <a:rPr lang="en-US"/>
              <a:t>CIB BCP </a:t>
            </a:r>
            <a:endParaRPr lang="fr-FR"/>
          </a:p>
        </p:txBody>
      </p:sp>
      <p:sp>
        <p:nvSpPr>
          <p:cNvPr id="10" name="Espace réservé du numéro de diapositive 9"/>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357199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p>
        </p:txBody>
      </p:sp>
      <p:sp>
        <p:nvSpPr>
          <p:cNvPr id="8" name="Espace réservé du texte 7"/>
          <p:cNvSpPr>
            <a:spLocks noGrp="1"/>
          </p:cNvSpPr>
          <p:nvPr>
            <p:ph type="body" sz="quarter" idx="13"/>
          </p:nvPr>
        </p:nvSpPr>
        <p:spPr>
          <a:xfrm>
            <a:off x="4165200" y="858711"/>
            <a:ext cx="4369200" cy="5171007"/>
          </a:xfrm>
        </p:spPr>
        <p:txBody>
          <a:bodyPr>
            <a:noAutofit/>
          </a:bodyPr>
          <a:lstStyle>
            <a:lvl1pPr marL="342900" indent="-342900">
              <a:spcBef>
                <a:spcPts val="2800"/>
              </a:spcBef>
              <a:buClr>
                <a:schemeClr val="tx1"/>
              </a:buClr>
              <a:buFont typeface="+mj-lt"/>
              <a:buAutoNum type="arabicPeriod"/>
              <a:defRPr sz="1600" b="1" cap="all" baseline="0">
                <a:solidFill>
                  <a:schemeClr val="tx2"/>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7" name="Espace réservé de la date 16"/>
          <p:cNvSpPr>
            <a:spLocks noGrp="1"/>
          </p:cNvSpPr>
          <p:nvPr>
            <p:ph type="dt" sz="half" idx="16"/>
          </p:nvPr>
        </p:nvSpPr>
        <p:spPr/>
        <p:txBody>
          <a:bodyPr/>
          <a:lstStyle/>
          <a:p>
            <a:r>
              <a:rPr lang="fr-FR"/>
              <a:t>November 26th  2019</a:t>
            </a:r>
            <a:endParaRPr lang="fr-FR" dirty="0"/>
          </a:p>
        </p:txBody>
      </p:sp>
      <p:sp>
        <p:nvSpPr>
          <p:cNvPr id="18" name="Espace réservé du pied de page 17"/>
          <p:cNvSpPr>
            <a:spLocks noGrp="1"/>
          </p:cNvSpPr>
          <p:nvPr>
            <p:ph type="ftr" sz="quarter" idx="17"/>
          </p:nvPr>
        </p:nvSpPr>
        <p:spPr/>
        <p:txBody>
          <a:bodyPr/>
          <a:lstStyle/>
          <a:p>
            <a:r>
              <a:rPr lang="fr-FR"/>
              <a:t>CIB BCP </a:t>
            </a:r>
            <a:endParaRPr lang="fr-FR" dirty="0"/>
          </a:p>
        </p:txBody>
      </p:sp>
      <p:sp>
        <p:nvSpPr>
          <p:cNvPr id="19" name="Espace réservé du numéro de diapositive 18"/>
          <p:cNvSpPr>
            <a:spLocks noGrp="1"/>
          </p:cNvSpPr>
          <p:nvPr>
            <p:ph type="sldNum" sz="quarter" idx="18"/>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959930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a:solidFill>
                  <a:schemeClr val="bg1"/>
                </a:solidFill>
              </a:defRPr>
            </a:lvl1pPr>
            <a:lvl5pPr>
              <a:defRPr/>
            </a:lvl5pPr>
          </a:lstStyle>
          <a:p>
            <a:pPr lvl="0"/>
            <a:r>
              <a:rPr lang="fr-FR"/>
              <a:t>Modifier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3671888" y="1308098"/>
            <a:ext cx="5188155" cy="5085495"/>
          </a:xfrm>
        </p:spPr>
        <p:txBody>
          <a:bodyPr/>
          <a:lstStyle/>
          <a:p>
            <a:endParaRPr lang="fr-FR"/>
          </a:p>
        </p:txBody>
      </p:sp>
      <p:sp>
        <p:nvSpPr>
          <p:cNvPr id="3" name="Espace réservé de la date 2"/>
          <p:cNvSpPr>
            <a:spLocks noGrp="1"/>
          </p:cNvSpPr>
          <p:nvPr>
            <p:ph type="dt" sz="half" idx="17"/>
          </p:nvPr>
        </p:nvSpPr>
        <p:spPr/>
        <p:txBody>
          <a:bodyPr/>
          <a:lstStyle/>
          <a:p>
            <a:r>
              <a:rPr lang="fr-FR"/>
              <a:t>November 26th  2019</a:t>
            </a:r>
            <a:endParaRPr/>
          </a:p>
        </p:txBody>
      </p:sp>
      <p:sp>
        <p:nvSpPr>
          <p:cNvPr id="7" name="Espace réservé du pied de page 6"/>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2524002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p>
            <a:endParaRPr lang="fr-F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a:solidFill>
                  <a:schemeClr val="tx1">
                    <a:lumMod val="65000"/>
                    <a:lumOff val="35000"/>
                  </a:schemeClr>
                </a:solidFill>
              </a:defRPr>
            </a:lvl1pPr>
            <a:lvl5pPr>
              <a:defRPr/>
            </a:lvl5pPr>
          </a:lstStyle>
          <a:p>
            <a:pPr lvl="0"/>
            <a:r>
              <a:rPr lang="fr-FR"/>
              <a:t>Modifier les styles du texte du masque</a:t>
            </a:r>
          </a:p>
        </p:txBody>
      </p:sp>
      <p:sp>
        <p:nvSpPr>
          <p:cNvPr id="3" name="Espace réservé de la date 2"/>
          <p:cNvSpPr>
            <a:spLocks noGrp="1"/>
          </p:cNvSpPr>
          <p:nvPr>
            <p:ph type="dt" sz="half" idx="17"/>
          </p:nvPr>
        </p:nvSpPr>
        <p:spPr/>
        <p:txBody>
          <a:bodyPr/>
          <a:lstStyle/>
          <a:p>
            <a:r>
              <a:rPr lang="fr-FR"/>
              <a:t>November 26th  2019</a:t>
            </a:r>
            <a:endParaRPr/>
          </a:p>
        </p:txBody>
      </p:sp>
      <p:sp>
        <p:nvSpPr>
          <p:cNvPr id="7" name="Espace réservé du pied de page 6"/>
          <p:cNvSpPr>
            <a:spLocks noGrp="1"/>
          </p:cNvSpPr>
          <p:nvPr>
            <p:ph type="ftr" sz="quarter" idx="18"/>
          </p:nvPr>
        </p:nvSpPr>
        <p:spPr/>
        <p:txBody>
          <a:bodyPr/>
          <a:lstStyle/>
          <a:p>
            <a:r>
              <a:rPr lang="en-US"/>
              <a:t>CIB BCP </a:t>
            </a:r>
            <a:endParaRPr lang="fr-FR"/>
          </a:p>
        </p:txBody>
      </p:sp>
      <p:sp>
        <p:nvSpPr>
          <p:cNvPr id="8" name="Espace réservé du numéro de diapositive 7"/>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708807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1079500" y="444500"/>
            <a:ext cx="7780544"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2" name="Espace réservé de la date 1"/>
          <p:cNvSpPr>
            <a:spLocks noGrp="1"/>
          </p:cNvSpPr>
          <p:nvPr>
            <p:ph type="dt" sz="half" idx="18"/>
          </p:nvPr>
        </p:nvSpPr>
        <p:spPr/>
        <p:txBody>
          <a:bodyPr/>
          <a:lstStyle/>
          <a:p>
            <a:r>
              <a:rPr lang="fr-FR"/>
              <a:t>November 26th  2019</a:t>
            </a:r>
            <a:endParaRPr/>
          </a:p>
        </p:txBody>
      </p:sp>
      <p:sp>
        <p:nvSpPr>
          <p:cNvPr id="3" name="Espace réservé du pied de page 2"/>
          <p:cNvSpPr>
            <a:spLocks noGrp="1"/>
          </p:cNvSpPr>
          <p:nvPr>
            <p:ph type="ftr" sz="quarter" idx="19"/>
          </p:nvPr>
        </p:nvSpPr>
        <p:spPr/>
        <p:txBody>
          <a:bodyPr/>
          <a:lstStyle/>
          <a:p>
            <a:r>
              <a:rPr lang="en-US"/>
              <a:t>CIB BCP </a:t>
            </a:r>
            <a:endParaRPr lang="fr-FR"/>
          </a:p>
        </p:txBody>
      </p:sp>
      <p:sp>
        <p:nvSpPr>
          <p:cNvPr id="7" name="Espace réservé du numéro de diapositive 6"/>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172097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287338" y="444500"/>
            <a:ext cx="8572706" cy="5949093"/>
          </a:xfrm>
        </p:spPr>
        <p:txBody>
          <a:bodyPr/>
          <a:lstStyle/>
          <a:p>
            <a:endParaRPr lang="fr-F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2" name="Espace réservé de la date 1"/>
          <p:cNvSpPr>
            <a:spLocks noGrp="1"/>
          </p:cNvSpPr>
          <p:nvPr>
            <p:ph type="dt" sz="half" idx="18"/>
          </p:nvPr>
        </p:nvSpPr>
        <p:spPr/>
        <p:txBody>
          <a:bodyPr/>
          <a:lstStyle/>
          <a:p>
            <a:r>
              <a:rPr lang="fr-FR"/>
              <a:t>November 26th  2019</a:t>
            </a:r>
            <a:endParaRPr/>
          </a:p>
        </p:txBody>
      </p:sp>
      <p:sp>
        <p:nvSpPr>
          <p:cNvPr id="3" name="Espace réservé du pied de page 2"/>
          <p:cNvSpPr>
            <a:spLocks noGrp="1"/>
          </p:cNvSpPr>
          <p:nvPr>
            <p:ph type="ftr" sz="quarter" idx="19"/>
          </p:nvPr>
        </p:nvSpPr>
        <p:spPr/>
        <p:txBody>
          <a:bodyPr/>
          <a:lstStyle/>
          <a:p>
            <a:r>
              <a:rPr lang="en-US"/>
              <a:t>CIB BCP </a:t>
            </a:r>
            <a:endParaRPr lang="fr-FR"/>
          </a:p>
        </p:txBody>
      </p:sp>
      <p:sp>
        <p:nvSpPr>
          <p:cNvPr id="7" name="Espace réservé du numéro de diapositive 6"/>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7460388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 exergue +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3949199" y="2854800"/>
            <a:ext cx="4910843" cy="2908180"/>
          </a:xfrm>
        </p:spPr>
        <p:txBody>
          <a:bodyPr>
            <a:noAutofit/>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pour une image  3"/>
          <p:cNvSpPr>
            <a:spLocks noGrp="1"/>
          </p:cNvSpPr>
          <p:nvPr>
            <p:ph type="pic" sz="quarter" idx="16"/>
          </p:nvPr>
        </p:nvSpPr>
        <p:spPr>
          <a:xfrm>
            <a:off x="1079499" y="1308098"/>
            <a:ext cx="2592000" cy="4500000"/>
          </a:xfrm>
        </p:spPr>
        <p:txBody>
          <a:bodyPr/>
          <a:lstStyle/>
          <a:p>
            <a:endParaRPr lang="fr-FR"/>
          </a:p>
        </p:txBody>
      </p:sp>
      <p:sp>
        <p:nvSpPr>
          <p:cNvPr id="10"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13" name="Espace réservé du texte 11"/>
          <p:cNvSpPr>
            <a:spLocks noGrp="1"/>
          </p:cNvSpPr>
          <p:nvPr>
            <p:ph type="body" sz="quarter" idx="17"/>
          </p:nvPr>
        </p:nvSpPr>
        <p:spPr>
          <a:xfrm>
            <a:off x="3160800" y="1846800"/>
            <a:ext cx="3096000" cy="661720"/>
          </a:xfrm>
          <a:solidFill>
            <a:srgbClr val="EAEAEA"/>
          </a:solidFill>
        </p:spPr>
        <p:txBody>
          <a:bodyPr lIns="180000" tIns="108000" rIns="180000" bIns="108000">
            <a:noAutofit/>
          </a:bodyPr>
          <a:lstStyle>
            <a:lvl1pPr>
              <a:defRPr sz="1200" cap="all" baseline="0">
                <a:solidFill>
                  <a:schemeClr val="tx1"/>
                </a:solidFill>
              </a:defRPr>
            </a:lvl1pPr>
            <a:lvl2pPr>
              <a:spcBef>
                <a:spcPts val="0"/>
              </a:spcBef>
              <a:defRPr sz="1600" cap="all" baseline="0">
                <a:solidFill>
                  <a:schemeClr val="accent1"/>
                </a:solidFill>
              </a:defRPr>
            </a:lvl2pPr>
            <a:lvl5pPr>
              <a:defRPr/>
            </a:lvl5pPr>
          </a:lstStyle>
          <a:p>
            <a:pPr lvl="0"/>
            <a:r>
              <a:rPr lang="fr-FR"/>
              <a:t>Modifier les styles</a:t>
            </a:r>
          </a:p>
          <a:p>
            <a:pPr lvl="1"/>
            <a:r>
              <a:rPr lang="fr-FR"/>
              <a:t>Deuxième niveau</a:t>
            </a:r>
          </a:p>
        </p:txBody>
      </p:sp>
      <p:sp>
        <p:nvSpPr>
          <p:cNvPr id="3" name="Espace réservé de la date 2"/>
          <p:cNvSpPr>
            <a:spLocks noGrp="1"/>
          </p:cNvSpPr>
          <p:nvPr>
            <p:ph type="dt" sz="half" idx="18"/>
          </p:nvPr>
        </p:nvSpPr>
        <p:spPr/>
        <p:txBody>
          <a:bodyPr/>
          <a:lstStyle/>
          <a:p>
            <a:r>
              <a:rPr lang="fr-FR"/>
              <a:t>November 26th  2019</a:t>
            </a:r>
            <a:endParaRPr/>
          </a:p>
        </p:txBody>
      </p:sp>
      <p:sp>
        <p:nvSpPr>
          <p:cNvPr id="7" name="Espace réservé du pied de page 6"/>
          <p:cNvSpPr>
            <a:spLocks noGrp="1"/>
          </p:cNvSpPr>
          <p:nvPr>
            <p:ph type="ftr" sz="quarter" idx="19"/>
          </p:nvPr>
        </p:nvSpPr>
        <p:spPr/>
        <p:txBody>
          <a:bodyPr/>
          <a:lstStyle/>
          <a:p>
            <a:r>
              <a:rPr lang="en-US"/>
              <a:t>CIB BCP </a:t>
            </a:r>
            <a:endParaRPr lang="fr-FR"/>
          </a:p>
        </p:txBody>
      </p:sp>
      <p:sp>
        <p:nvSpPr>
          <p:cNvPr id="8" name="Espace réservé du numéro de diapositive 7"/>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983752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u + graphique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4" cy="1011237"/>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815788" y="2589163"/>
            <a:ext cx="5470712" cy="3254646"/>
          </a:xfrm>
        </p:spPr>
        <p:txBody>
          <a:bodyPr/>
          <a:lstStyle/>
          <a:p>
            <a:endParaRPr lang="fr-FR"/>
          </a:p>
        </p:txBody>
      </p:sp>
      <p:sp>
        <p:nvSpPr>
          <p:cNvPr id="13" name="Espace réservé du texte 11"/>
          <p:cNvSpPr>
            <a:spLocks noGrp="1"/>
          </p:cNvSpPr>
          <p:nvPr>
            <p:ph type="body" sz="quarter" idx="16" hasCustomPrompt="1"/>
          </p:nvPr>
        </p:nvSpPr>
        <p:spPr>
          <a:xfrm>
            <a:off x="7125653" y="2880559"/>
            <a:ext cx="1734391" cy="701731"/>
          </a:xfrm>
          <a:noFill/>
        </p:spPr>
        <p:txBody>
          <a:bodyPr wrap="square" lIns="0" tIns="0" rIns="0" bIns="0" anchor="t" anchorCtr="0">
            <a:spAutoFit/>
          </a:bodyPr>
          <a:lstStyle>
            <a:lvl1pPr>
              <a:spcBef>
                <a:spcPts val="1800"/>
              </a:spcBef>
              <a:defRPr sz="3600">
                <a:solidFill>
                  <a:schemeClr val="accent3"/>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1079498" y="2589163"/>
            <a:ext cx="5207001" cy="291396"/>
          </a:xfrm>
        </p:spPr>
        <p:txBody>
          <a:bodyPr/>
          <a:lstStyle>
            <a:lvl1pPr>
              <a:defRPr sz="1400" b="1" cap="all" baseline="0">
                <a:solidFill>
                  <a:schemeClr val="accent1"/>
                </a:solidFill>
              </a:defRPr>
            </a:lvl1pPr>
            <a:lvl5pPr>
              <a:defRPr/>
            </a:lvl5pPr>
          </a:lstStyle>
          <a:p>
            <a:pPr lvl="0"/>
            <a:r>
              <a:rPr lang="fr-FR"/>
              <a:t>Titre</a:t>
            </a:r>
          </a:p>
        </p:txBody>
      </p:sp>
      <p:sp>
        <p:nvSpPr>
          <p:cNvPr id="14"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8" name="Espace réservé du pied de page 7"/>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0050502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u + graphique 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2"/>
            <a:ext cx="2358000" cy="4355209"/>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3906278" y="1760622"/>
            <a:ext cx="2127486" cy="2793713"/>
          </a:xfrm>
        </p:spPr>
        <p:txBody>
          <a:bodyPr/>
          <a:lstStyle/>
          <a:p>
            <a:endParaRPr lang="fr-FR"/>
          </a:p>
        </p:txBody>
      </p:sp>
      <p:sp>
        <p:nvSpPr>
          <p:cNvPr id="13" name="Espace réservé du texte 11"/>
          <p:cNvSpPr>
            <a:spLocks noGrp="1"/>
          </p:cNvSpPr>
          <p:nvPr>
            <p:ph type="body" sz="quarter" idx="16" hasCustomPrompt="1"/>
          </p:nvPr>
        </p:nvSpPr>
        <p:spPr>
          <a:xfrm>
            <a:off x="6485263" y="1300162"/>
            <a:ext cx="1734391" cy="701731"/>
          </a:xfrm>
          <a:noFill/>
        </p:spPr>
        <p:txBody>
          <a:bodyPr wrap="square" lIns="0" tIns="0" rIns="0" bIns="0" anchor="t" anchorCtr="0">
            <a:spAutoFit/>
          </a:bodyPr>
          <a:lstStyle>
            <a:lvl1pPr>
              <a:spcBef>
                <a:spcPts val="1800"/>
              </a:spcBef>
              <a:defRPr sz="3600">
                <a:solidFill>
                  <a:schemeClr val="accent1"/>
                </a:solidFill>
              </a:defRPr>
            </a:lvl1pPr>
            <a:lvl2pPr>
              <a:lnSpc>
                <a:spcPct val="80000"/>
              </a:lnSpc>
              <a:spcBef>
                <a:spcPts val="0"/>
              </a:spcBef>
              <a:defRPr sz="1200" b="0" cap="all" baseline="0">
                <a:solidFill>
                  <a:schemeClr val="tx1"/>
                </a:solidFill>
              </a:defRPr>
            </a:lvl2pPr>
            <a:lvl5pPr>
              <a:defRPr/>
            </a:lvl5pPr>
          </a:lstStyle>
          <a:p>
            <a:pPr lvl="0"/>
            <a:r>
              <a:rPr lang="fr-FR"/>
              <a:t>#</a:t>
            </a:r>
          </a:p>
          <a:p>
            <a:pPr lvl="1"/>
            <a:r>
              <a:rPr lang="fr-FR"/>
              <a:t>Deuxième niveau</a:t>
            </a:r>
          </a:p>
        </p:txBody>
      </p:sp>
      <p:sp>
        <p:nvSpPr>
          <p:cNvPr id="16" name="Espace réservé du texte 11"/>
          <p:cNvSpPr>
            <a:spLocks noGrp="1"/>
          </p:cNvSpPr>
          <p:nvPr>
            <p:ph type="body" sz="quarter" idx="17" hasCustomPrompt="1"/>
          </p:nvPr>
        </p:nvSpPr>
        <p:spPr>
          <a:xfrm>
            <a:off x="3906278" y="1300163"/>
            <a:ext cx="2127486" cy="272021"/>
          </a:xfrm>
        </p:spPr>
        <p:txBody>
          <a:bodyPr/>
          <a:lstStyle>
            <a:lvl1pPr>
              <a:defRPr sz="1400" b="1" cap="all" baseline="0">
                <a:solidFill>
                  <a:schemeClr val="accent1"/>
                </a:solidFill>
              </a:defRPr>
            </a:lvl1pPr>
            <a:lvl5pPr>
              <a:defRPr/>
            </a:lvl5pPr>
          </a:lstStyle>
          <a:p>
            <a:pPr lvl="0"/>
            <a:r>
              <a:rPr lang="fr-FR"/>
              <a:t>Titre</a:t>
            </a:r>
          </a:p>
        </p:txBody>
      </p:sp>
      <p:sp>
        <p:nvSpPr>
          <p:cNvPr id="17" name="Espace réservé du texte 11"/>
          <p:cNvSpPr>
            <a:spLocks noGrp="1"/>
          </p:cNvSpPr>
          <p:nvPr>
            <p:ph type="body" sz="quarter" idx="18"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8" name="Espace réservé du pied de page 7"/>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252153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graphiqu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8" y="4536000"/>
            <a:ext cx="7780545" cy="1164053"/>
          </a:xfrm>
        </p:spPr>
        <p:txBody>
          <a:bodyPr/>
          <a:lstStyle>
            <a:lvl3pPr>
              <a:defRPr cap="none" baseline="0"/>
            </a:lvl3pPr>
            <a:lvl5pPr>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Espace réservé du graphique 3"/>
          <p:cNvSpPr>
            <a:spLocks noGrp="1"/>
          </p:cNvSpPr>
          <p:nvPr>
            <p:ph type="chart" sz="quarter" idx="15"/>
          </p:nvPr>
        </p:nvSpPr>
        <p:spPr>
          <a:xfrm>
            <a:off x="3783100" y="1671583"/>
            <a:ext cx="2365200" cy="2471586"/>
          </a:xfrm>
        </p:spPr>
        <p:txBody>
          <a:bodyPr/>
          <a:lstStyle/>
          <a:p>
            <a:endParaRPr lang="fr-FR"/>
          </a:p>
        </p:txBody>
      </p:sp>
      <p:sp>
        <p:nvSpPr>
          <p:cNvPr id="15" name="Espace réservé du graphique 3"/>
          <p:cNvSpPr>
            <a:spLocks noGrp="1"/>
          </p:cNvSpPr>
          <p:nvPr>
            <p:ph type="chart" sz="quarter" idx="16"/>
          </p:nvPr>
        </p:nvSpPr>
        <p:spPr>
          <a:xfrm>
            <a:off x="1079497" y="1671583"/>
            <a:ext cx="2366641" cy="2471586"/>
          </a:xfrm>
        </p:spPr>
        <p:txBody>
          <a:bodyPr/>
          <a:lstStyle/>
          <a:p>
            <a:endParaRPr lang="fr-FR"/>
          </a:p>
        </p:txBody>
      </p:sp>
      <p:sp>
        <p:nvSpPr>
          <p:cNvPr id="16" name="Espace réservé du graphique 3"/>
          <p:cNvSpPr>
            <a:spLocks noGrp="1"/>
          </p:cNvSpPr>
          <p:nvPr>
            <p:ph type="chart" sz="quarter" idx="17"/>
          </p:nvPr>
        </p:nvSpPr>
        <p:spPr>
          <a:xfrm>
            <a:off x="6485263" y="1671583"/>
            <a:ext cx="2366641" cy="2471586"/>
          </a:xfrm>
        </p:spPr>
        <p:txBody>
          <a:bodyPr/>
          <a:lstStyle/>
          <a:p>
            <a:endParaRPr lang="fr-FR"/>
          </a:p>
        </p:txBody>
      </p:sp>
      <p:sp>
        <p:nvSpPr>
          <p:cNvPr id="17" name="Espace réservé du texte 11"/>
          <p:cNvSpPr>
            <a:spLocks noGrp="1"/>
          </p:cNvSpPr>
          <p:nvPr>
            <p:ph type="body" sz="quarter" idx="18"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8" name="Espace réservé du texte 11"/>
          <p:cNvSpPr>
            <a:spLocks noGrp="1"/>
          </p:cNvSpPr>
          <p:nvPr>
            <p:ph type="body" sz="quarter" idx="19" hasCustomPrompt="1"/>
          </p:nvPr>
        </p:nvSpPr>
        <p:spPr>
          <a:xfrm>
            <a:off x="1079498" y="6156000"/>
            <a:ext cx="7780545" cy="107722"/>
          </a:xfrm>
        </p:spPr>
        <p:txBody>
          <a:bodyPr>
            <a:spAutoFit/>
          </a:bodyPr>
          <a:lstStyle>
            <a:lvl1pPr>
              <a:defRPr sz="700" i="1"/>
            </a:lvl1pPr>
            <a:lvl5pPr>
              <a:defRPr/>
            </a:lvl5pPr>
          </a:lstStyle>
          <a:p>
            <a:pPr lvl="0"/>
            <a:r>
              <a:rPr lang="fr-FR" dirty="0"/>
              <a:t>Notes de bas de page</a:t>
            </a:r>
          </a:p>
        </p:txBody>
      </p:sp>
      <p:sp>
        <p:nvSpPr>
          <p:cNvPr id="3" name="Espace réservé de la date 2"/>
          <p:cNvSpPr>
            <a:spLocks noGrp="1"/>
          </p:cNvSpPr>
          <p:nvPr>
            <p:ph type="dt" sz="half" idx="20"/>
          </p:nvPr>
        </p:nvSpPr>
        <p:spPr/>
        <p:txBody>
          <a:bodyPr/>
          <a:lstStyle/>
          <a:p>
            <a:r>
              <a:rPr lang="fr-FR"/>
              <a:t>November 26th  2019</a:t>
            </a:r>
            <a:endParaRPr/>
          </a:p>
        </p:txBody>
      </p:sp>
      <p:sp>
        <p:nvSpPr>
          <p:cNvPr id="8" name="Espace réservé du pied de page 7"/>
          <p:cNvSpPr>
            <a:spLocks noGrp="1"/>
          </p:cNvSpPr>
          <p:nvPr>
            <p:ph type="ftr" sz="quarter" idx="21"/>
          </p:nvPr>
        </p:nvSpPr>
        <p:spPr/>
        <p:txBody>
          <a:bodyPr/>
          <a:lstStyle/>
          <a:p>
            <a:r>
              <a:rPr lang="en-US"/>
              <a:t>CIB BCP </a:t>
            </a:r>
            <a:endParaRPr lang="fr-FR"/>
          </a:p>
        </p:txBody>
      </p:sp>
      <p:sp>
        <p:nvSpPr>
          <p:cNvPr id="10" name="Espace réservé du numéro de diapositive 9"/>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2146801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308100"/>
            <a:ext cx="7776662" cy="4396014"/>
          </a:xfrm>
        </p:spPr>
        <p:txBody>
          <a:bodyPr/>
          <a:lstStyle/>
          <a:p>
            <a:endParaRPr lang="fr-FR"/>
          </a:p>
        </p:txBody>
      </p:sp>
      <p:sp>
        <p:nvSpPr>
          <p:cNvPr id="3" name="Espace réservé de la date 2"/>
          <p:cNvSpPr>
            <a:spLocks noGrp="1"/>
          </p:cNvSpPr>
          <p:nvPr>
            <p:ph type="dt" sz="half" idx="16"/>
          </p:nvPr>
        </p:nvSpPr>
        <p:spPr/>
        <p:txBody>
          <a:bodyPr/>
          <a:lstStyle/>
          <a:p>
            <a:r>
              <a:rPr lang="fr-FR"/>
              <a:t>November 26th  2019</a:t>
            </a:r>
            <a:endParaRPr/>
          </a:p>
        </p:txBody>
      </p:sp>
      <p:sp>
        <p:nvSpPr>
          <p:cNvPr id="4" name="Espace réservé du pied de page 3"/>
          <p:cNvSpPr>
            <a:spLocks noGrp="1"/>
          </p:cNvSpPr>
          <p:nvPr>
            <p:ph type="ftr" sz="quarter" idx="17"/>
          </p:nvPr>
        </p:nvSpPr>
        <p:spPr/>
        <p:txBody>
          <a:bodyPr/>
          <a:lstStyle/>
          <a:p>
            <a:r>
              <a:rPr lang="en-US"/>
              <a:t>CIB BCP </a:t>
            </a:r>
            <a:endParaRPr lang="fr-FR"/>
          </a:p>
        </p:txBody>
      </p:sp>
      <p:sp>
        <p:nvSpPr>
          <p:cNvPr id="10" name="Espace réservé du numéro de diapositive 9"/>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7554588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au + 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8" y="6156000"/>
            <a:ext cx="7780545" cy="107722"/>
          </a:xfrm>
        </p:spPr>
        <p:txBody>
          <a:bodyPr>
            <a:spAutoFit/>
          </a:bodyPr>
          <a:lstStyle>
            <a:lvl1pPr>
              <a:defRPr sz="700" i="1"/>
            </a:lvl1pPr>
            <a:lvl5pPr>
              <a:defRPr/>
            </a:lvl5pPr>
          </a:lstStyle>
          <a:p>
            <a:pPr lvl="0"/>
            <a:r>
              <a:rPr lang="fr-FR"/>
              <a:t>Notes de bas de page</a:t>
            </a:r>
          </a:p>
        </p:txBody>
      </p:sp>
      <p:sp>
        <p:nvSpPr>
          <p:cNvPr id="8" name="Espace réservé du tableau 7"/>
          <p:cNvSpPr>
            <a:spLocks noGrp="1"/>
          </p:cNvSpPr>
          <p:nvPr>
            <p:ph type="tbl" sz="quarter" idx="15"/>
          </p:nvPr>
        </p:nvSpPr>
        <p:spPr>
          <a:xfrm>
            <a:off x="1080000" y="1615228"/>
            <a:ext cx="7776662" cy="1850517"/>
          </a:xfrm>
        </p:spPr>
        <p:txBody>
          <a:bodyPr/>
          <a:lstStyle/>
          <a:p>
            <a:endParaRPr lang="fr-FR"/>
          </a:p>
        </p:txBody>
      </p:sp>
      <p:sp>
        <p:nvSpPr>
          <p:cNvPr id="13" name="Espace réservé du graphique 3"/>
          <p:cNvSpPr>
            <a:spLocks noGrp="1"/>
          </p:cNvSpPr>
          <p:nvPr>
            <p:ph type="chart" sz="quarter" idx="16"/>
          </p:nvPr>
        </p:nvSpPr>
        <p:spPr>
          <a:xfrm>
            <a:off x="1079498" y="3892269"/>
            <a:ext cx="7777164" cy="2095837"/>
          </a:xfrm>
        </p:spPr>
        <p:txBody>
          <a:bodyPr/>
          <a:lstStyle/>
          <a:p>
            <a:endParaRPr lang="fr-FR" dirty="0"/>
          </a:p>
        </p:txBody>
      </p:sp>
      <p:sp>
        <p:nvSpPr>
          <p:cNvPr id="14" name="Espace réservé du texte 11"/>
          <p:cNvSpPr>
            <a:spLocks noGrp="1"/>
          </p:cNvSpPr>
          <p:nvPr>
            <p:ph type="body" sz="quarter" idx="17"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5" name="Espace réservé du texte 11"/>
          <p:cNvSpPr>
            <a:spLocks noGrp="1"/>
          </p:cNvSpPr>
          <p:nvPr>
            <p:ph type="body" sz="quarter" idx="18" hasCustomPrompt="1"/>
          </p:nvPr>
        </p:nvSpPr>
        <p:spPr>
          <a:xfrm>
            <a:off x="1070960" y="3574552"/>
            <a:ext cx="7785702" cy="272021"/>
          </a:xfrm>
        </p:spPr>
        <p:txBody>
          <a:bodyPr/>
          <a:lstStyle>
            <a:lvl1pPr>
              <a:defRPr sz="1400" b="1" cap="all" baseline="0">
                <a:solidFill>
                  <a:schemeClr val="accent1"/>
                </a:solidFill>
              </a:defRPr>
            </a:lvl1pPr>
            <a:lvl5pPr>
              <a:defRPr/>
            </a:lvl5pPr>
          </a:lstStyle>
          <a:p>
            <a:pPr lvl="0"/>
            <a:r>
              <a:rPr lang="fr-FR" dirty="0"/>
              <a:t>Titre</a:t>
            </a:r>
          </a:p>
        </p:txBody>
      </p:sp>
      <p:sp>
        <p:nvSpPr>
          <p:cNvPr id="3" name="Espace réservé de la date 2"/>
          <p:cNvSpPr>
            <a:spLocks noGrp="1"/>
          </p:cNvSpPr>
          <p:nvPr>
            <p:ph type="dt" sz="half" idx="19"/>
          </p:nvPr>
        </p:nvSpPr>
        <p:spPr/>
        <p:txBody>
          <a:bodyPr/>
          <a:lstStyle/>
          <a:p>
            <a:r>
              <a:rPr lang="fr-FR"/>
              <a:t>November 26th  2019</a:t>
            </a:r>
            <a:endParaRPr/>
          </a:p>
        </p:txBody>
      </p:sp>
      <p:sp>
        <p:nvSpPr>
          <p:cNvPr id="4" name="Espace réservé du pied de page 3"/>
          <p:cNvSpPr>
            <a:spLocks noGrp="1"/>
          </p:cNvSpPr>
          <p:nvPr>
            <p:ph type="ftr" sz="quarter" idx="20"/>
          </p:nvPr>
        </p:nvSpPr>
        <p:spPr/>
        <p:txBody>
          <a:bodyPr/>
          <a:lstStyle/>
          <a:p>
            <a:r>
              <a:rPr lang="en-US"/>
              <a:t>CIB BCP </a:t>
            </a:r>
            <a:endParaRPr lang="fr-FR"/>
          </a:p>
        </p:txBody>
      </p:sp>
      <p:sp>
        <p:nvSpPr>
          <p:cNvPr id="10" name="Espace réservé du numéro de diapositive 9"/>
          <p:cNvSpPr>
            <a:spLocks noGrp="1"/>
          </p:cNvSpPr>
          <p:nvPr>
            <p:ph type="sldNum" sz="quarter" idx="21"/>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61627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18" name="Espace réservé de la date 17"/>
          <p:cNvSpPr>
            <a:spLocks noGrp="1"/>
          </p:cNvSpPr>
          <p:nvPr>
            <p:ph type="dt" sz="half" idx="15"/>
          </p:nvPr>
        </p:nvSpPr>
        <p:spPr/>
        <p:txBody>
          <a:bodyPr/>
          <a:lstStyle/>
          <a:p>
            <a:r>
              <a:rPr lang="fr-FR"/>
              <a:t>November 26th  2019</a:t>
            </a:r>
            <a:endParaRPr lang="fr-FR" dirty="0"/>
          </a:p>
        </p:txBody>
      </p:sp>
      <p:sp>
        <p:nvSpPr>
          <p:cNvPr id="19" name="Espace réservé du pied de page 18"/>
          <p:cNvSpPr>
            <a:spLocks noGrp="1"/>
          </p:cNvSpPr>
          <p:nvPr>
            <p:ph type="ftr" sz="quarter" idx="16"/>
          </p:nvPr>
        </p:nvSpPr>
        <p:spPr/>
        <p:txBody>
          <a:bodyPr/>
          <a:lstStyle/>
          <a:p>
            <a:r>
              <a:rPr lang="fr-FR"/>
              <a:t>CIB BCP </a:t>
            </a:r>
            <a:endParaRPr lang="fr-FR" dirty="0"/>
          </a:p>
        </p:txBody>
      </p:sp>
      <p:sp>
        <p:nvSpPr>
          <p:cNvPr id="20" name="Espace réservé du numéro de diapositive 19"/>
          <p:cNvSpPr>
            <a:spLocks noGrp="1"/>
          </p:cNvSpPr>
          <p:nvPr>
            <p:ph type="sldNum" sz="quarter" idx="17"/>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17503215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 encadrés ">
    <p:spTree>
      <p:nvGrpSpPr>
        <p:cNvPr id="1" name=""/>
        <p:cNvGrpSpPr/>
        <p:nvPr/>
      </p:nvGrpSpPr>
      <p:grpSpPr>
        <a:xfrm>
          <a:off x="0" y="0"/>
          <a:ext cx="0" cy="0"/>
          <a:chOff x="0" y="0"/>
          <a:chExt cx="0" cy="0"/>
        </a:xfrm>
      </p:grpSpPr>
      <p:sp>
        <p:nvSpPr>
          <p:cNvPr id="23" name="Espace réservé du texte 11"/>
          <p:cNvSpPr>
            <a:spLocks noGrp="1"/>
          </p:cNvSpPr>
          <p:nvPr>
            <p:ph type="body" sz="quarter" idx="20"/>
          </p:nvPr>
        </p:nvSpPr>
        <p:spPr>
          <a:xfrm>
            <a:off x="374336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4" name="Espace réservé du texte 11"/>
          <p:cNvSpPr>
            <a:spLocks noGrp="1"/>
          </p:cNvSpPr>
          <p:nvPr>
            <p:ph type="body" sz="quarter" idx="21"/>
          </p:nvPr>
        </p:nvSpPr>
        <p:spPr>
          <a:xfrm>
            <a:off x="6407235"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15" name="Espace réservé du texte 11"/>
          <p:cNvSpPr>
            <a:spLocks noGrp="1"/>
          </p:cNvSpPr>
          <p:nvPr>
            <p:ph type="body" sz="quarter" idx="16"/>
          </p:nvPr>
        </p:nvSpPr>
        <p:spPr>
          <a:xfrm>
            <a:off x="1079499" y="2546581"/>
            <a:ext cx="2452808" cy="3329319"/>
          </a:xfrm>
          <a:solidFill>
            <a:srgbClr val="EAEAEA"/>
          </a:solidFill>
        </p:spPr>
        <p:txBody>
          <a:bodyPr lIns="180000" tIns="540000" rIns="180000"/>
          <a:lstStyle>
            <a:lvl1pPr algn="ctr">
              <a:spcBef>
                <a:spcPts val="600"/>
              </a:spcBef>
              <a:defRPr sz="1100" cap="all" baseline="0">
                <a:solidFill>
                  <a:schemeClr val="tx1"/>
                </a:solidFill>
              </a:defRPr>
            </a:lvl1pPr>
            <a:lvl5pPr>
              <a:defRPr/>
            </a:lvl5pPr>
          </a:lstStyle>
          <a:p>
            <a:pPr lvl="0"/>
            <a:r>
              <a:rPr lang="fr-FR"/>
              <a:t>Modifier les styles du texte du masque</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hasCustomPrompt="1"/>
          </p:nvPr>
        </p:nvSpPr>
        <p:spPr>
          <a:xfrm>
            <a:off x="1079499" y="1300163"/>
            <a:ext cx="7780543" cy="272021"/>
          </a:xfrm>
        </p:spPr>
        <p:txBody>
          <a:bodyPr/>
          <a:lstStyle>
            <a:lvl1pPr>
              <a:defRPr sz="1400" b="1" cap="all" baseline="0">
                <a:solidFill>
                  <a:schemeClr val="accent1"/>
                </a:solidFill>
              </a:defRPr>
            </a:lvl1pPr>
            <a:lvl5pPr>
              <a:defRPr/>
            </a:lvl5pPr>
          </a:lstStyle>
          <a:p>
            <a:pPr lvl="0"/>
            <a:r>
              <a:rPr lang="fr-FR"/>
              <a:t>Titre</a:t>
            </a:r>
          </a:p>
        </p:txBody>
      </p:sp>
      <p:sp>
        <p:nvSpPr>
          <p:cNvPr id="16" name="Espace réservé du texte 15"/>
          <p:cNvSpPr>
            <a:spLocks noGrp="1"/>
          </p:cNvSpPr>
          <p:nvPr>
            <p:ph type="body" sz="quarter" idx="15" hasCustomPrompt="1"/>
          </p:nvPr>
        </p:nvSpPr>
        <p:spPr>
          <a:xfrm>
            <a:off x="1079501"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18" name="Espace réservé du texte 17"/>
          <p:cNvSpPr>
            <a:spLocks noGrp="1"/>
          </p:cNvSpPr>
          <p:nvPr>
            <p:ph type="body" sz="quarter" idx="17" hasCustomPrompt="1"/>
          </p:nvPr>
        </p:nvSpPr>
        <p:spPr>
          <a:xfrm>
            <a:off x="640723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3"/>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21" name="Espace réservé du texte 20"/>
          <p:cNvSpPr>
            <a:spLocks noGrp="1"/>
          </p:cNvSpPr>
          <p:nvPr>
            <p:ph type="body" sz="quarter" idx="19" hasCustomPrompt="1"/>
          </p:nvPr>
        </p:nvSpPr>
        <p:spPr>
          <a:xfrm>
            <a:off x="3743368" y="1684310"/>
            <a:ext cx="2452805" cy="1199490"/>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2"/>
          </a:solidFill>
        </p:spPr>
        <p:txBody>
          <a:bodyPr wrap="square" lIns="72000" tIns="108000" rIns="72000" bIns="72000">
            <a:noAutofit/>
          </a:bodyPr>
          <a:lstStyle>
            <a:lvl1pPr algn="ctr">
              <a:defRPr sz="3600" b="1">
                <a:solidFill>
                  <a:schemeClr val="bg1"/>
                </a:solidFill>
              </a:defRPr>
            </a:lvl1pPr>
            <a:lvl2pPr algn="ctr">
              <a:spcBef>
                <a:spcPts val="0"/>
              </a:spcBef>
              <a:defRPr sz="1100" cap="all" baseline="0">
                <a:solidFill>
                  <a:schemeClr val="bg1"/>
                </a:solidFill>
              </a:defRPr>
            </a:lvl2pPr>
            <a:lvl5pPr>
              <a:defRPr/>
            </a:lvl5pPr>
          </a:lstStyle>
          <a:p>
            <a:pPr lvl="0"/>
            <a:r>
              <a:rPr lang="fr-FR"/>
              <a:t>#</a:t>
            </a:r>
          </a:p>
          <a:p>
            <a:pPr lvl="1"/>
            <a:r>
              <a:rPr lang="fr-FR"/>
              <a:t>Deuxième niveau</a:t>
            </a:r>
          </a:p>
        </p:txBody>
      </p:sp>
      <p:sp>
        <p:nvSpPr>
          <p:cNvPr id="3" name="Espace réservé de la date 2"/>
          <p:cNvSpPr>
            <a:spLocks noGrp="1"/>
          </p:cNvSpPr>
          <p:nvPr>
            <p:ph type="dt" sz="half" idx="22"/>
          </p:nvPr>
        </p:nvSpPr>
        <p:spPr/>
        <p:txBody>
          <a:bodyPr/>
          <a:lstStyle/>
          <a:p>
            <a:r>
              <a:rPr lang="fr-FR"/>
              <a:t>November 26th  2019</a:t>
            </a:r>
            <a:endParaRPr/>
          </a:p>
        </p:txBody>
      </p:sp>
      <p:sp>
        <p:nvSpPr>
          <p:cNvPr id="4" name="Espace réservé du pied de page 3"/>
          <p:cNvSpPr>
            <a:spLocks noGrp="1"/>
          </p:cNvSpPr>
          <p:nvPr>
            <p:ph type="ftr" sz="quarter" idx="23"/>
          </p:nvPr>
        </p:nvSpPr>
        <p:spPr/>
        <p:txBody>
          <a:bodyPr/>
          <a:lstStyle/>
          <a:p>
            <a:r>
              <a:rPr lang="en-US"/>
              <a:t>CIB BCP </a:t>
            </a:r>
            <a:endParaRPr lang="fr-FR"/>
          </a:p>
        </p:txBody>
      </p:sp>
      <p:sp>
        <p:nvSpPr>
          <p:cNvPr id="8" name="Espace réservé du numéro de diapositive 7"/>
          <p:cNvSpPr>
            <a:spLocks noGrp="1"/>
          </p:cNvSpPr>
          <p:nvPr>
            <p:ph type="sldNum" sz="quarter" idx="24"/>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101710427"/>
      </p:ext>
    </p:extLst>
  </p:cSld>
  <p:clrMapOvr>
    <a:masterClrMapping/>
  </p:clrMapOvr>
  <p:extLst mod="1">
    <p:ext uri="{DCECCB84-F9BA-43D5-87BE-67443E8EF086}">
      <p15:sldGuideLst xmlns:p15="http://schemas.microsoft.com/office/powerpoint/2012/main">
        <p15:guide id="1" orient="horz" pos="20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2" name="Espace réservé du texte 21"/>
          <p:cNvSpPr>
            <a:spLocks noGrp="1"/>
          </p:cNvSpPr>
          <p:nvPr>
            <p:ph type="body" sz="quarter" idx="18" hasCustomPrompt="1"/>
          </p:nvPr>
        </p:nvSpPr>
        <p:spPr>
          <a:xfrm>
            <a:off x="3671888" y="2581275"/>
            <a:ext cx="2013491" cy="2684036"/>
          </a:xfrm>
          <a:prstGeom prst="rect">
            <a:avLst/>
          </a:prstGeom>
          <a:solidFill>
            <a:srgbClr val="EAEAEA"/>
          </a:solidFill>
        </p:spPr>
        <p:txBody>
          <a:bodyPr wrap="square" lIns="180000" tIns="72000" rIns="180000" bIns="324000" anchor="ctr" anchorCtr="0">
            <a:noAutofit/>
          </a:bodyPr>
          <a:lstStyle>
            <a:lvl1pPr algn="l">
              <a:lnSpc>
                <a:spcPct val="85000"/>
              </a:lnSpc>
              <a:spcBef>
                <a:spcPts val="0"/>
              </a:spcBef>
              <a:defRPr sz="3500" b="1">
                <a:solidFill>
                  <a:schemeClr val="accent1"/>
                </a:solidFill>
              </a:defRPr>
            </a:lvl1pPr>
            <a:lvl2pPr algn="l">
              <a:lnSpc>
                <a:spcPct val="85000"/>
              </a:lnSpc>
              <a:spcBef>
                <a:spcPts val="0"/>
              </a:spcBef>
              <a:defRPr sz="1100" b="0" cap="none" baseline="0">
                <a:solidFill>
                  <a:schemeClr val="tx1"/>
                </a:solidFill>
              </a:defRPr>
            </a:lvl2pPr>
            <a:lvl3pPr algn="l">
              <a:lnSpc>
                <a:spcPct val="85000"/>
              </a:lnSpc>
              <a:spcBef>
                <a:spcPts val="0"/>
              </a:spcBef>
              <a:defRPr sz="1000" b="0" cap="none" baseline="0">
                <a:solidFill>
                  <a:schemeClr val="tx1"/>
                </a:solidFill>
              </a:defRPr>
            </a:lvl3pPr>
            <a:lvl5pPr>
              <a:defRPr/>
            </a:lvl5pPr>
          </a:lstStyle>
          <a:p>
            <a:pPr lvl="0"/>
            <a:r>
              <a:rPr lang="fr-FR"/>
              <a:t>#</a:t>
            </a:r>
          </a:p>
          <a:p>
            <a:pPr lvl="1"/>
            <a:r>
              <a:rPr lang="fr-FR"/>
              <a:t>Deuxième niveau</a:t>
            </a:r>
          </a:p>
          <a:p>
            <a:pPr lvl="2"/>
            <a:r>
              <a:rPr lang="fr-FR"/>
              <a:t>Troisième niveau</a:t>
            </a:r>
          </a:p>
        </p:txBody>
      </p:sp>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6" name="Espace réservé du texte 15"/>
          <p:cNvSpPr>
            <a:spLocks noGrp="1"/>
          </p:cNvSpPr>
          <p:nvPr>
            <p:ph type="body" sz="quarter" idx="15" hasCustomPrompt="1"/>
          </p:nvPr>
        </p:nvSpPr>
        <p:spPr>
          <a:xfrm>
            <a:off x="3671888" y="1300163"/>
            <a:ext cx="2013491" cy="1638484"/>
          </a:xfrm>
          <a:custGeom>
            <a:avLst/>
            <a:gdLst>
              <a:gd name="connsiteX0" fmla="*/ 0 w 2452805"/>
              <a:gd name="connsiteY0" fmla="*/ 0 h 1199490"/>
              <a:gd name="connsiteX1" fmla="*/ 2452805 w 2452805"/>
              <a:gd name="connsiteY1" fmla="*/ 0 h 1199490"/>
              <a:gd name="connsiteX2" fmla="*/ 2452805 w 2452805"/>
              <a:gd name="connsiteY2" fmla="*/ 955118 h 1199490"/>
              <a:gd name="connsiteX3" fmla="*/ 1226402 w 2452805"/>
              <a:gd name="connsiteY3" fmla="*/ 1199490 h 1199490"/>
              <a:gd name="connsiteX4" fmla="*/ 0 w 2452805"/>
              <a:gd name="connsiteY4" fmla="*/ 955118 h 119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805" h="1199490">
                <a:moveTo>
                  <a:pt x="0" y="0"/>
                </a:moveTo>
                <a:lnTo>
                  <a:pt x="2452805" y="0"/>
                </a:lnTo>
                <a:lnTo>
                  <a:pt x="2452805" y="955118"/>
                </a:lnTo>
                <a:lnTo>
                  <a:pt x="1226402" y="1199490"/>
                </a:lnTo>
                <a:lnTo>
                  <a:pt x="0" y="955118"/>
                </a:lnTo>
                <a:close/>
              </a:path>
            </a:pathLst>
          </a:custGeom>
          <a:solidFill>
            <a:schemeClr val="accent1"/>
          </a:solidFill>
        </p:spPr>
        <p:txBody>
          <a:bodyPr wrap="square" lIns="180000" tIns="72000" rIns="180000" bIns="324000" anchor="ctr" anchorCtr="0">
            <a:noAutofit/>
          </a:bodyPr>
          <a:lstStyle>
            <a:lvl1pPr algn="l">
              <a:lnSpc>
                <a:spcPct val="85000"/>
              </a:lnSpc>
              <a:spcBef>
                <a:spcPts val="0"/>
              </a:spcBef>
              <a:defRPr sz="3500" b="1">
                <a:solidFill>
                  <a:schemeClr val="bg1"/>
                </a:solidFill>
              </a:defRPr>
            </a:lvl1pPr>
            <a:lvl2pPr algn="l">
              <a:lnSpc>
                <a:spcPct val="85000"/>
              </a:lnSpc>
              <a:spcBef>
                <a:spcPts val="0"/>
              </a:spcBef>
              <a:defRPr sz="1100" b="0" cap="none" baseline="0">
                <a:solidFill>
                  <a:schemeClr val="bg1"/>
                </a:solidFill>
              </a:defRPr>
            </a:lvl2pPr>
            <a:lvl3pPr algn="l">
              <a:lnSpc>
                <a:spcPct val="85000"/>
              </a:lnSpc>
              <a:spcBef>
                <a:spcPts val="0"/>
              </a:spcBef>
              <a:defRPr sz="1000" b="0" cap="none" baseline="0">
                <a:solidFill>
                  <a:schemeClr val="bg1"/>
                </a:solidFill>
              </a:defRPr>
            </a:lvl3pPr>
            <a:lvl5pPr>
              <a:defRPr/>
            </a:lvl5pPr>
          </a:lstStyle>
          <a:p>
            <a:pPr lvl="0"/>
            <a:r>
              <a:rPr lang="fr-FR"/>
              <a:t>#</a:t>
            </a:r>
          </a:p>
          <a:p>
            <a:pPr lvl="1"/>
            <a:r>
              <a:rPr lang="fr-FR"/>
              <a:t>Deuxième niveau</a:t>
            </a:r>
          </a:p>
          <a:p>
            <a:pPr lvl="2"/>
            <a:r>
              <a:rPr lang="fr-FR"/>
              <a:t>Troisième niveau</a:t>
            </a:r>
          </a:p>
        </p:txBody>
      </p:sp>
      <p:sp>
        <p:nvSpPr>
          <p:cNvPr id="4" name="Espace réservé du texte 3"/>
          <p:cNvSpPr>
            <a:spLocks noGrp="1"/>
          </p:cNvSpPr>
          <p:nvPr>
            <p:ph type="body" sz="quarter" idx="17"/>
          </p:nvPr>
        </p:nvSpPr>
        <p:spPr>
          <a:xfrm>
            <a:off x="1080747" y="1263710"/>
            <a:ext cx="2208163" cy="4001602"/>
          </a:xfrm>
        </p:spPr>
        <p:txBody>
          <a:bodyPr/>
          <a:lstStyle>
            <a:lvl3pPr>
              <a:defRPr cap="none" baseline="0"/>
            </a:lvl3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7" name="Espace réservé du texte 3"/>
          <p:cNvSpPr>
            <a:spLocks noGrp="1"/>
          </p:cNvSpPr>
          <p:nvPr>
            <p:ph type="body" sz="quarter" idx="19" hasCustomPrompt="1"/>
          </p:nvPr>
        </p:nvSpPr>
        <p:spPr>
          <a:xfrm>
            <a:off x="6068357" y="1263710"/>
            <a:ext cx="2797831" cy="707886"/>
          </a:xfrm>
        </p:spPr>
        <p:txBody>
          <a:bodyPr>
            <a:spAutoFit/>
          </a:bodyPr>
          <a:lstStyle>
            <a:lvl1pPr>
              <a:spcBef>
                <a:spcPts val="2400"/>
              </a:spcBef>
              <a:defRPr sz="3600">
                <a:solidFill>
                  <a:schemeClr val="accent1"/>
                </a:solidFill>
              </a:defRPr>
            </a:lvl1pPr>
            <a:lvl2pPr>
              <a:spcBef>
                <a:spcPts val="0"/>
              </a:spcBef>
              <a:defRPr sz="1000" b="0" cap="all" baseline="0"/>
            </a:lvl2pPr>
          </a:lstStyle>
          <a:p>
            <a:pPr lvl="0"/>
            <a:r>
              <a:rPr lang="fr-FR"/>
              <a:t>#</a:t>
            </a:r>
          </a:p>
          <a:p>
            <a:pPr lvl="1"/>
            <a:r>
              <a:rPr lang="fr-FR"/>
              <a:t>Deuxième niveau</a:t>
            </a:r>
          </a:p>
        </p:txBody>
      </p:sp>
      <p:sp>
        <p:nvSpPr>
          <p:cNvPr id="3" name="Espace réservé de la date 2"/>
          <p:cNvSpPr>
            <a:spLocks noGrp="1"/>
          </p:cNvSpPr>
          <p:nvPr>
            <p:ph type="dt" sz="half" idx="20"/>
          </p:nvPr>
        </p:nvSpPr>
        <p:spPr/>
        <p:txBody>
          <a:bodyPr/>
          <a:lstStyle/>
          <a:p>
            <a:r>
              <a:rPr lang="fr-FR"/>
              <a:t>November 26th  2019</a:t>
            </a:r>
            <a:endParaRPr/>
          </a:p>
        </p:txBody>
      </p:sp>
      <p:sp>
        <p:nvSpPr>
          <p:cNvPr id="8" name="Espace réservé du pied de page 7"/>
          <p:cNvSpPr>
            <a:spLocks noGrp="1"/>
          </p:cNvSpPr>
          <p:nvPr>
            <p:ph type="ftr" sz="quarter" idx="21"/>
          </p:nvPr>
        </p:nvSpPr>
        <p:spPr/>
        <p:txBody>
          <a:bodyPr/>
          <a:lstStyle/>
          <a:p>
            <a:r>
              <a:rPr lang="en-US"/>
              <a:t>CIB BCP </a:t>
            </a:r>
            <a:endParaRPr lang="fr-FR"/>
          </a:p>
        </p:txBody>
      </p:sp>
      <p:sp>
        <p:nvSpPr>
          <p:cNvPr id="10" name="Espace réservé du numéro de diapositive 9"/>
          <p:cNvSpPr>
            <a:spLocks noGrp="1"/>
          </p:cNvSpPr>
          <p:nvPr>
            <p:ph type="sldNum" sz="quarter" idx="22"/>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944933518"/>
      </p:ext>
    </p:extLst>
  </p:cSld>
  <p:clrMapOvr>
    <a:masterClrMapping/>
  </p:clrMapOvr>
  <p:extLst mod="1">
    <p:ext uri="{DCECCB84-F9BA-43D5-87BE-67443E8EF086}">
      <p15:sldGuideLst xmlns:p15="http://schemas.microsoft.com/office/powerpoint/2012/main">
        <p15:guide id="1" orient="horz" pos="20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sclaimers">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1080000" y="860400"/>
            <a:ext cx="7400612" cy="4762518"/>
          </a:xfrm>
        </p:spPr>
        <p:txBody>
          <a:bodyPr/>
          <a:lstStyle>
            <a:lvl1pPr>
              <a:defRPr sz="1600" b="1" cap="all" baseline="0">
                <a:solidFill>
                  <a:schemeClr val="tx2"/>
                </a:solidFill>
              </a:defRPr>
            </a:lvl1pPr>
            <a:lvl2pPr algn="just">
              <a:lnSpc>
                <a:spcPct val="110000"/>
              </a:lnSpc>
              <a:spcBef>
                <a:spcPts val="600"/>
              </a:spcBef>
              <a:defRPr sz="1000" b="0">
                <a:solidFill>
                  <a:schemeClr val="tx1"/>
                </a:solidFill>
              </a:defRPr>
            </a:lvl2pPr>
          </a:lstStyle>
          <a:p>
            <a:pPr lvl="0"/>
            <a:r>
              <a:rPr lang="fr-FR"/>
              <a:t>Modifier les styles du texte du masque</a:t>
            </a:r>
          </a:p>
          <a:p>
            <a:pPr lvl="1"/>
            <a:r>
              <a:rPr lang="fr-FR"/>
              <a:t>Deuxième niveau</a:t>
            </a:r>
          </a:p>
        </p:txBody>
      </p:sp>
      <p:sp>
        <p:nvSpPr>
          <p:cNvPr id="2" name="Espace réservé de la date 1"/>
          <p:cNvSpPr>
            <a:spLocks noGrp="1"/>
          </p:cNvSpPr>
          <p:nvPr>
            <p:ph type="dt" sz="half" idx="14"/>
          </p:nvPr>
        </p:nvSpPr>
        <p:spPr/>
        <p:txBody>
          <a:bodyPr/>
          <a:lstStyle/>
          <a:p>
            <a:r>
              <a:rPr lang="fr-FR"/>
              <a:t>November 26th  2019</a:t>
            </a:r>
            <a:endParaRPr/>
          </a:p>
        </p:txBody>
      </p:sp>
      <p:sp>
        <p:nvSpPr>
          <p:cNvPr id="3" name="Espace réservé du pied de page 2"/>
          <p:cNvSpPr>
            <a:spLocks noGrp="1"/>
          </p:cNvSpPr>
          <p:nvPr>
            <p:ph type="ftr" sz="quarter" idx="15"/>
          </p:nvPr>
        </p:nvSpPr>
        <p:spPr/>
        <p:txBody>
          <a:bodyPr/>
          <a:lstStyle/>
          <a:p>
            <a:r>
              <a:rPr lang="en-US"/>
              <a:t>CIB BCP </a:t>
            </a:r>
            <a:endParaRPr lang="fr-FR"/>
          </a:p>
        </p:txBody>
      </p:sp>
      <p:sp>
        <p:nvSpPr>
          <p:cNvPr id="4" name="Espace réservé du numéro de diapositive 3"/>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4378278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grpSp>
        <p:nvGrpSpPr>
          <p:cNvPr id="11" name="Grouper 14"/>
          <p:cNvGrpSpPr/>
          <p:nvPr userDrawn="1"/>
        </p:nvGrpSpPr>
        <p:grpSpPr>
          <a:xfrm>
            <a:off x="3673643" y="5888702"/>
            <a:ext cx="880192" cy="271791"/>
            <a:chOff x="3645068" y="5888702"/>
            <a:chExt cx="880192" cy="271791"/>
          </a:xfrm>
        </p:grpSpPr>
        <p:pic>
          <p:nvPicPr>
            <p:cNvPr id="12" name="Imag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3469" y="5888702"/>
              <a:ext cx="271791" cy="271791"/>
            </a:xfrm>
            <a:prstGeom prst="ellipse">
              <a:avLst/>
            </a:prstGeom>
          </p:spPr>
        </p:pic>
        <p:pic>
          <p:nvPicPr>
            <p:cNvPr id="13" name="Imag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5068" y="5914873"/>
              <a:ext cx="217871" cy="217871"/>
            </a:xfrm>
            <a:prstGeom prst="ellipse">
              <a:avLst/>
            </a:prstGeom>
          </p:spPr>
        </p:pic>
        <p:pic>
          <p:nvPicPr>
            <p:cNvPr id="14" name="Imag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9509" y="5913834"/>
              <a:ext cx="218868" cy="218869"/>
            </a:xfrm>
            <a:prstGeom prst="ellipse">
              <a:avLst/>
            </a:prstGeom>
          </p:spPr>
        </p:pic>
      </p:grpSp>
      <p:sp>
        <p:nvSpPr>
          <p:cNvPr id="3" name="Espace réservé du texte 2"/>
          <p:cNvSpPr>
            <a:spLocks noGrp="1"/>
          </p:cNvSpPr>
          <p:nvPr>
            <p:ph type="body" sz="quarter" idx="10"/>
          </p:nvPr>
        </p:nvSpPr>
        <p:spPr>
          <a:xfrm>
            <a:off x="3665304" y="1281446"/>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16" name="Espace réservé du texte 2"/>
          <p:cNvSpPr>
            <a:spLocks noGrp="1"/>
          </p:cNvSpPr>
          <p:nvPr>
            <p:ph type="body" sz="quarter" idx="11"/>
          </p:nvPr>
        </p:nvSpPr>
        <p:spPr>
          <a:xfrm>
            <a:off x="3665304" y="4589351"/>
            <a:ext cx="2726690" cy="553998"/>
          </a:xfrm>
        </p:spPr>
        <p:txBody>
          <a:bodyPr>
            <a:spAutoFit/>
          </a:bodyPr>
          <a:lstStyle>
            <a:lvl1pPr>
              <a:defRPr sz="1400" b="1" cap="all" baseline="0">
                <a:solidFill>
                  <a:schemeClr val="tx2"/>
                </a:solidFill>
              </a:defRPr>
            </a:lvl1pPr>
            <a:lvl2pPr>
              <a:defRPr sz="1200" b="0" cap="none">
                <a:solidFill>
                  <a:schemeClr val="tx1"/>
                </a:solidFill>
              </a:defRPr>
            </a:lvl2pPr>
            <a:lvl3pPr>
              <a:defRPr sz="1200" b="0" cap="none">
                <a:solidFill>
                  <a:schemeClr val="tx1"/>
                </a:solidFill>
              </a:defRPr>
            </a:lvl3pPr>
          </a:lstStyle>
          <a:p>
            <a:pPr lvl="0"/>
            <a:r>
              <a:rPr lang="fr-FR"/>
              <a:t>Modifier les styles</a:t>
            </a:r>
          </a:p>
          <a:p>
            <a:pPr lvl="1"/>
            <a:r>
              <a:rPr lang="fr-FR"/>
              <a:t>Deuxième niveau</a:t>
            </a:r>
          </a:p>
        </p:txBody>
      </p:sp>
      <p:sp>
        <p:nvSpPr>
          <p:cNvPr id="4" name="ZoneTexte 3"/>
          <p:cNvSpPr txBox="1"/>
          <p:nvPr userDrawn="1"/>
        </p:nvSpPr>
        <p:spPr>
          <a:xfrm>
            <a:off x="1067300" y="1213646"/>
            <a:ext cx="2250141" cy="492443"/>
          </a:xfrm>
          <a:prstGeom prst="rect">
            <a:avLst/>
          </a:prstGeom>
          <a:noFill/>
        </p:spPr>
        <p:txBody>
          <a:bodyPr wrap="square" lIns="0" tIns="0" rIns="0" bIns="0" rtlCol="0">
            <a:spAutoFit/>
          </a:bodyPr>
          <a:lstStyle/>
          <a:p>
            <a:r>
              <a:rPr lang="fr-FR" sz="3200" b="1" dirty="0">
                <a:solidFill>
                  <a:prstClr val="white"/>
                </a:solidFill>
              </a:rPr>
              <a:t>CONTACT</a:t>
            </a:r>
          </a:p>
        </p:txBody>
      </p:sp>
    </p:spTree>
    <p:extLst>
      <p:ext uri="{BB962C8B-B14F-4D97-AF65-F5344CB8AC3E}">
        <p14:creationId xmlns:p14="http://schemas.microsoft.com/office/powerpoint/2010/main" val="12539131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ouverture 1 ">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0" y="2059200"/>
            <a:ext cx="9144000" cy="1278000"/>
          </a:xfrm>
        </p:spPr>
        <p:txBody>
          <a:bodyPr anchor="t" anchorCtr="0"/>
          <a:lstStyle>
            <a:lvl1pPr algn="ctr">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3602038"/>
            <a:ext cx="3083858" cy="400110"/>
          </a:xfrm>
        </p:spPr>
        <p:txBody>
          <a:bodyPr>
            <a:spAutoFit/>
          </a:bodyPr>
          <a:lstStyle>
            <a:lvl1pPr marL="0" indent="0" algn="ctr">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8" name="object 24"/>
          <p:cNvSpPr/>
          <p:nvPr userDrawn="1"/>
        </p:nvSpPr>
        <p:spPr>
          <a:xfrm>
            <a:off x="3551364" y="4174795"/>
            <a:ext cx="2224874" cy="88320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pic>
        <p:nvPicPr>
          <p:cNvPr id="9" name="Imag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3651" y="6302948"/>
            <a:ext cx="1207949" cy="173418"/>
          </a:xfrm>
          <a:prstGeom prst="rect">
            <a:avLst/>
          </a:prstGeom>
        </p:spPr>
      </p:pic>
      <p:sp>
        <p:nvSpPr>
          <p:cNvPr id="5"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0563" y="423307"/>
            <a:ext cx="2136298" cy="550925"/>
          </a:xfrm>
          <a:prstGeom prst="rect">
            <a:avLst/>
          </a:prstGeom>
        </p:spPr>
      </p:pic>
    </p:spTree>
    <p:extLst>
      <p:ext uri="{BB962C8B-B14F-4D97-AF65-F5344CB8AC3E}">
        <p14:creationId xmlns:p14="http://schemas.microsoft.com/office/powerpoint/2010/main" val="1090593155"/>
      </p:ext>
    </p:extLst>
  </p:cSld>
  <p:clrMapOvr>
    <a:masterClrMapping/>
  </p:clrMapOvr>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ouverture 2">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970000" y="21672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3030071" y="43020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0" name="Imag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0678" y="6302948"/>
            <a:ext cx="1207949" cy="173418"/>
          </a:xfrm>
          <a:prstGeom prst="rect">
            <a:avLst/>
          </a:prstGeom>
        </p:spPr>
      </p:pic>
      <p:pic>
        <p:nvPicPr>
          <p:cNvPr id="14" name="Imag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0294936">
            <a:off x="-453097" y="2112231"/>
            <a:ext cx="3835157" cy="2005922"/>
          </a:xfrm>
          <a:prstGeom prst="rect">
            <a:avLst/>
          </a:prstGeom>
        </p:spPr>
      </p:pic>
      <p:sp>
        <p:nvSpPr>
          <p:cNvPr id="13"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6" name="Imag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22092" y="421198"/>
            <a:ext cx="2136298" cy="550925"/>
          </a:xfrm>
          <a:prstGeom prst="rect">
            <a:avLst/>
          </a:prstGeom>
        </p:spPr>
      </p:pic>
    </p:spTree>
    <p:extLst>
      <p:ext uri="{BB962C8B-B14F-4D97-AF65-F5344CB8AC3E}">
        <p14:creationId xmlns:p14="http://schemas.microsoft.com/office/powerpoint/2010/main" val="12290923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ouverture 3">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rot="8169872">
            <a:off x="-409943" y="-2474676"/>
            <a:ext cx="8509073" cy="6298988"/>
          </a:xfrm>
          <a:custGeom>
            <a:avLst/>
            <a:gdLst>
              <a:gd name="connsiteX0" fmla="*/ 6560391 w 8509073"/>
              <a:gd name="connsiteY0" fmla="*/ 6298988 h 6298988"/>
              <a:gd name="connsiteX1" fmla="*/ 0 w 8509073"/>
              <a:gd name="connsiteY1" fmla="*/ 0 h 6298988"/>
              <a:gd name="connsiteX2" fmla="*/ 8509073 w 8509073"/>
              <a:gd name="connsiteY2" fmla="*/ 0 h 6298988"/>
              <a:gd name="connsiteX3" fmla="*/ 8509073 w 8509073"/>
              <a:gd name="connsiteY3" fmla="*/ 4269438 h 6298988"/>
            </a:gdLst>
            <a:ahLst/>
            <a:cxnLst>
              <a:cxn ang="0">
                <a:pos x="connsiteX0" y="connsiteY0"/>
              </a:cxn>
              <a:cxn ang="0">
                <a:pos x="connsiteX1" y="connsiteY1"/>
              </a:cxn>
              <a:cxn ang="0">
                <a:pos x="connsiteX2" y="connsiteY2"/>
              </a:cxn>
              <a:cxn ang="0">
                <a:pos x="connsiteX3" y="connsiteY3"/>
              </a:cxn>
            </a:cxnLst>
            <a:rect l="l" t="t" r="r" b="b"/>
            <a:pathLst>
              <a:path w="8509073" h="6298988">
                <a:moveTo>
                  <a:pt x="6560391" y="6298988"/>
                </a:moveTo>
                <a:lnTo>
                  <a:pt x="0" y="0"/>
                </a:lnTo>
                <a:lnTo>
                  <a:pt x="8509073" y="0"/>
                </a:lnTo>
                <a:lnTo>
                  <a:pt x="8509073" y="4269438"/>
                </a:lnTo>
                <a:close/>
              </a:path>
            </a:pathLst>
          </a:custGeom>
        </p:spPr>
      </p:pic>
      <p:pic>
        <p:nvPicPr>
          <p:cNvPr id="23" name="Image 22"/>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rot="6768274">
            <a:off x="1507503" y="156922"/>
            <a:ext cx="9506621" cy="7574403"/>
          </a:xfrm>
          <a:custGeom>
            <a:avLst/>
            <a:gdLst>
              <a:gd name="connsiteX0" fmla="*/ 0 w 9506621"/>
              <a:gd name="connsiteY0" fmla="*/ 2658086 h 7574403"/>
              <a:gd name="connsiteX1" fmla="*/ 6321925 w 9506621"/>
              <a:gd name="connsiteY1" fmla="*/ 0 h 7574403"/>
              <a:gd name="connsiteX2" fmla="*/ 9506621 w 9506621"/>
              <a:gd name="connsiteY2" fmla="*/ 7574403 h 7574403"/>
              <a:gd name="connsiteX3" fmla="*/ 2067090 w 9506621"/>
              <a:gd name="connsiteY3" fmla="*/ 7574402 h 7574403"/>
            </a:gdLst>
            <a:ahLst/>
            <a:cxnLst>
              <a:cxn ang="0">
                <a:pos x="connsiteX0" y="connsiteY0"/>
              </a:cxn>
              <a:cxn ang="0">
                <a:pos x="connsiteX1" y="connsiteY1"/>
              </a:cxn>
              <a:cxn ang="0">
                <a:pos x="connsiteX2" y="connsiteY2"/>
              </a:cxn>
              <a:cxn ang="0">
                <a:pos x="connsiteX3" y="connsiteY3"/>
              </a:cxn>
            </a:cxnLst>
            <a:rect l="l" t="t" r="r" b="b"/>
            <a:pathLst>
              <a:path w="9506621" h="7574403">
                <a:moveTo>
                  <a:pt x="0" y="2658086"/>
                </a:moveTo>
                <a:lnTo>
                  <a:pt x="6321925" y="0"/>
                </a:lnTo>
                <a:lnTo>
                  <a:pt x="9506621" y="7574403"/>
                </a:lnTo>
                <a:lnTo>
                  <a:pt x="2067090" y="7574402"/>
                </a:lnTo>
                <a:close/>
              </a:path>
            </a:pathLst>
          </a:custGeom>
        </p:spPr>
      </p:pic>
      <p:sp>
        <p:nvSpPr>
          <p:cNvPr id="24" name="Rectangle 23"/>
          <p:cNvSpPr/>
          <p:nvPr userDrawn="1"/>
        </p:nvSpPr>
        <p:spPr bwMode="auto">
          <a:xfrm>
            <a:off x="576263" y="783771"/>
            <a:ext cx="7711978" cy="5227751"/>
          </a:xfrm>
          <a:prstGeom prst="rect">
            <a:avLst/>
          </a:prstGeom>
          <a:solidFill>
            <a:schemeClr val="bg1">
              <a:alpha val="88000"/>
            </a:schemeClr>
          </a:solidFill>
          <a:ln w="2540"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endParaRPr lang="fr-FR" sz="1200" b="1" dirty="0">
              <a:solidFill>
                <a:prstClr val="white"/>
              </a:solidFill>
            </a:endParaRPr>
          </a:p>
        </p:txBody>
      </p:sp>
      <p:sp>
        <p:nvSpPr>
          <p:cNvPr id="2" name="Titre 1"/>
          <p:cNvSpPr>
            <a:spLocks noGrp="1"/>
          </p:cNvSpPr>
          <p:nvPr>
            <p:ph type="ctrTitle" hasCustomPrompt="1"/>
          </p:nvPr>
        </p:nvSpPr>
        <p:spPr>
          <a:xfrm>
            <a:off x="1080000" y="2498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44532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25" name="Imag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2224" y="6302948"/>
            <a:ext cx="1207949" cy="173418"/>
          </a:xfrm>
          <a:prstGeom prst="rect">
            <a:avLst/>
          </a:prstGeom>
        </p:spPr>
      </p:pic>
      <p:sp>
        <p:nvSpPr>
          <p:cNvPr id="11" name="Espace réservé du texte 4"/>
          <p:cNvSpPr>
            <a:spLocks noGrp="1"/>
          </p:cNvSpPr>
          <p:nvPr>
            <p:ph type="body" sz="quarter" idx="10"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2" name="Imag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7609" y="1047052"/>
            <a:ext cx="2136298" cy="550925"/>
          </a:xfrm>
          <a:prstGeom prst="rect">
            <a:avLst/>
          </a:prstGeom>
        </p:spPr>
      </p:pic>
    </p:spTree>
    <p:extLst>
      <p:ext uri="{BB962C8B-B14F-4D97-AF65-F5344CB8AC3E}">
        <p14:creationId xmlns:p14="http://schemas.microsoft.com/office/powerpoint/2010/main" val="33001439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ouverture image modifiab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31" name="Espace réservé pour une image  30"/>
          <p:cNvSpPr>
            <a:spLocks noGrp="1"/>
          </p:cNvSpPr>
          <p:nvPr>
            <p:ph type="pic" sz="quarter" idx="10"/>
          </p:nvPr>
        </p:nvSpPr>
        <p:spPr>
          <a:xfrm>
            <a:off x="4551005" y="1737756"/>
            <a:ext cx="4329767" cy="3820726"/>
          </a:xfrm>
          <a:custGeom>
            <a:avLst/>
            <a:gdLst>
              <a:gd name="connsiteX0" fmla="*/ 3945598 w 4329767"/>
              <a:gd name="connsiteY0" fmla="*/ 791 h 3820726"/>
              <a:gd name="connsiteX1" fmla="*/ 4022345 w 4329767"/>
              <a:gd name="connsiteY1" fmla="*/ 79230 h 3820726"/>
              <a:gd name="connsiteX2" fmla="*/ 4023978 w 4329767"/>
              <a:gd name="connsiteY2" fmla="*/ 120084 h 3820726"/>
              <a:gd name="connsiteX3" fmla="*/ 4025611 w 4329767"/>
              <a:gd name="connsiteY3" fmla="*/ 120084 h 3820726"/>
              <a:gd name="connsiteX4" fmla="*/ 4032143 w 4329767"/>
              <a:gd name="connsiteY4" fmla="*/ 218133 h 3820726"/>
              <a:gd name="connsiteX5" fmla="*/ 4043573 w 4329767"/>
              <a:gd name="connsiteY5" fmla="*/ 324353 h 3820726"/>
              <a:gd name="connsiteX6" fmla="*/ 4010915 w 4329767"/>
              <a:gd name="connsiteY6" fmla="*/ 394621 h 3820726"/>
              <a:gd name="connsiteX7" fmla="*/ 3984788 w 4329767"/>
              <a:gd name="connsiteY7" fmla="*/ 476329 h 3820726"/>
              <a:gd name="connsiteX8" fmla="*/ 3965193 w 4329767"/>
              <a:gd name="connsiteY8" fmla="*/ 505744 h 3820726"/>
              <a:gd name="connsiteX9" fmla="*/ 3885180 w 4329767"/>
              <a:gd name="connsiteY9" fmla="*/ 870160 h 3820726"/>
              <a:gd name="connsiteX10" fmla="*/ 3725153 w 4329767"/>
              <a:gd name="connsiteY10" fmla="*/ 1157770 h 3820726"/>
              <a:gd name="connsiteX11" fmla="*/ 3707191 w 4329767"/>
              <a:gd name="connsiteY11" fmla="*/ 1187185 h 3820726"/>
              <a:gd name="connsiteX12" fmla="*/ 3664735 w 4329767"/>
              <a:gd name="connsiteY12" fmla="*/ 1226405 h 3820726"/>
              <a:gd name="connsiteX13" fmla="*/ 3723520 w 4329767"/>
              <a:gd name="connsiteY13" fmla="*/ 1249283 h 3820726"/>
              <a:gd name="connsiteX14" fmla="*/ 3723520 w 4329767"/>
              <a:gd name="connsiteY14" fmla="*/ 1247649 h 3820726"/>
              <a:gd name="connsiteX15" fmla="*/ 3723520 w 4329767"/>
              <a:gd name="connsiteY15" fmla="*/ 1246014 h 3820726"/>
              <a:gd name="connsiteX16" fmla="*/ 3795369 w 4329767"/>
              <a:gd name="connsiteY16" fmla="*/ 1218234 h 3820726"/>
              <a:gd name="connsiteX17" fmla="*/ 3873749 w 4329767"/>
              <a:gd name="connsiteY17" fmla="*/ 1213331 h 3820726"/>
              <a:gd name="connsiteX18" fmla="*/ 3935800 w 4329767"/>
              <a:gd name="connsiteY18" fmla="*/ 1221502 h 3820726"/>
              <a:gd name="connsiteX19" fmla="*/ 3948864 w 4329767"/>
              <a:gd name="connsiteY19" fmla="*/ 1226405 h 3820726"/>
              <a:gd name="connsiteX20" fmla="*/ 4081131 w 4329767"/>
              <a:gd name="connsiteY20" fmla="*/ 1152868 h 3820726"/>
              <a:gd name="connsiteX21" fmla="*/ 4138283 w 4329767"/>
              <a:gd name="connsiteY21" fmla="*/ 1156136 h 3820726"/>
              <a:gd name="connsiteX22" fmla="*/ 4174207 w 4329767"/>
              <a:gd name="connsiteY22" fmla="*/ 1228039 h 3820726"/>
              <a:gd name="connsiteX23" fmla="*/ 4152979 w 4329767"/>
              <a:gd name="connsiteY23" fmla="*/ 1286868 h 3820726"/>
              <a:gd name="connsiteX24" fmla="*/ 4148080 w 4329767"/>
              <a:gd name="connsiteY24" fmla="*/ 1344064 h 3820726"/>
              <a:gd name="connsiteX25" fmla="*/ 4121954 w 4329767"/>
              <a:gd name="connsiteY25" fmla="*/ 1376747 h 3820726"/>
              <a:gd name="connsiteX26" fmla="*/ 4139916 w 4329767"/>
              <a:gd name="connsiteY26" fmla="*/ 1383283 h 3820726"/>
              <a:gd name="connsiteX27" fmla="*/ 4288512 w 4329767"/>
              <a:gd name="connsiteY27" fmla="*/ 1277063 h 3820726"/>
              <a:gd name="connsiteX28" fmla="*/ 4317905 w 4329767"/>
              <a:gd name="connsiteY28" fmla="*/ 1280332 h 3820726"/>
              <a:gd name="connsiteX29" fmla="*/ 4326069 w 4329767"/>
              <a:gd name="connsiteY29" fmla="*/ 1330990 h 3820726"/>
              <a:gd name="connsiteX30" fmla="*/ 4285246 w 4329767"/>
              <a:gd name="connsiteY30" fmla="*/ 1535259 h 3820726"/>
              <a:gd name="connsiteX31" fmla="*/ 4221562 w 4329767"/>
              <a:gd name="connsiteY31" fmla="*/ 1628406 h 3820726"/>
              <a:gd name="connsiteX32" fmla="*/ 4221562 w 4329767"/>
              <a:gd name="connsiteY32" fmla="*/ 1625138 h 3820726"/>
              <a:gd name="connsiteX33" fmla="*/ 4193802 w 4329767"/>
              <a:gd name="connsiteY33" fmla="*/ 1703577 h 3820726"/>
              <a:gd name="connsiteX34" fmla="*/ 4149713 w 4329767"/>
              <a:gd name="connsiteY34" fmla="*/ 1793455 h 3820726"/>
              <a:gd name="connsiteX35" fmla="*/ 4115422 w 4329767"/>
              <a:gd name="connsiteY35" fmla="*/ 1857187 h 3820726"/>
              <a:gd name="connsiteX36" fmla="*/ 4089295 w 4329767"/>
              <a:gd name="connsiteY36" fmla="*/ 1914382 h 3820726"/>
              <a:gd name="connsiteX37" fmla="*/ 4064801 w 4329767"/>
              <a:gd name="connsiteY37" fmla="*/ 1997724 h 3820726"/>
              <a:gd name="connsiteX38" fmla="*/ 3974990 w 4329767"/>
              <a:gd name="connsiteY38" fmla="*/ 2236310 h 3820726"/>
              <a:gd name="connsiteX39" fmla="*/ 3930901 w 4329767"/>
              <a:gd name="connsiteY39" fmla="*/ 2368677 h 3820726"/>
              <a:gd name="connsiteX40" fmla="*/ 3899876 w 4329767"/>
              <a:gd name="connsiteY40" fmla="*/ 2399726 h 3820726"/>
              <a:gd name="connsiteX41" fmla="*/ 3855787 w 4329767"/>
              <a:gd name="connsiteY41" fmla="*/ 2469994 h 3820726"/>
              <a:gd name="connsiteX42" fmla="*/ 3699026 w 4329767"/>
              <a:gd name="connsiteY42" fmla="*/ 2481433 h 3820726"/>
              <a:gd name="connsiteX43" fmla="*/ 3556962 w 4329767"/>
              <a:gd name="connsiteY43" fmla="*/ 2487970 h 3820726"/>
              <a:gd name="connsiteX44" fmla="*/ 3429594 w 4329767"/>
              <a:gd name="connsiteY44" fmla="*/ 2517384 h 3820726"/>
              <a:gd name="connsiteX45" fmla="*/ 3429594 w 4329767"/>
              <a:gd name="connsiteY45" fmla="*/ 2515750 h 3820726"/>
              <a:gd name="connsiteX46" fmla="*/ 2890728 w 4329767"/>
              <a:gd name="connsiteY46" fmla="*/ 2667726 h 3820726"/>
              <a:gd name="connsiteX47" fmla="*/ 2426977 w 4329767"/>
              <a:gd name="connsiteY47" fmla="*/ 2840946 h 3820726"/>
              <a:gd name="connsiteX48" fmla="*/ 1845656 w 4329767"/>
              <a:gd name="connsiteY48" fmla="*/ 3099142 h 3820726"/>
              <a:gd name="connsiteX49" fmla="*/ 1541932 w 4329767"/>
              <a:gd name="connsiteY49" fmla="*/ 3265826 h 3820726"/>
              <a:gd name="connsiteX50" fmla="*/ 1409665 w 4329767"/>
              <a:gd name="connsiteY50" fmla="*/ 3352436 h 3820726"/>
              <a:gd name="connsiteX51" fmla="*/ 1182688 w 4329767"/>
              <a:gd name="connsiteY51" fmla="*/ 3507680 h 3820726"/>
              <a:gd name="connsiteX52" fmla="*/ 952446 w 4329767"/>
              <a:gd name="connsiteY52" fmla="*/ 3682535 h 3820726"/>
              <a:gd name="connsiteX53" fmla="*/ 923053 w 4329767"/>
              <a:gd name="connsiteY53" fmla="*/ 3698876 h 3820726"/>
              <a:gd name="connsiteX54" fmla="*/ 702608 w 4329767"/>
              <a:gd name="connsiteY54" fmla="*/ 3813267 h 3820726"/>
              <a:gd name="connsiteX55" fmla="*/ 509923 w 4329767"/>
              <a:gd name="connsiteY55" fmla="*/ 3818169 h 3820726"/>
              <a:gd name="connsiteX56" fmla="*/ 459302 w 4329767"/>
              <a:gd name="connsiteY56" fmla="*/ 3739730 h 3820726"/>
              <a:gd name="connsiteX57" fmla="*/ 410314 w 4329767"/>
              <a:gd name="connsiteY57" fmla="*/ 3703779 h 3820726"/>
              <a:gd name="connsiteX58" fmla="*/ 496859 w 4329767"/>
              <a:gd name="connsiteY58" fmla="*/ 3612266 h 3820726"/>
              <a:gd name="connsiteX59" fmla="*/ 425011 w 4329767"/>
              <a:gd name="connsiteY59" fmla="*/ 3630242 h 3820726"/>
              <a:gd name="connsiteX60" fmla="*/ 483796 w 4329767"/>
              <a:gd name="connsiteY60" fmla="*/ 3528924 h 3820726"/>
              <a:gd name="connsiteX61" fmla="*/ 518087 w 4329767"/>
              <a:gd name="connsiteY61" fmla="*/ 3481534 h 3820726"/>
              <a:gd name="connsiteX62" fmla="*/ 565442 w 4329767"/>
              <a:gd name="connsiteY62" fmla="*/ 3425973 h 3820726"/>
              <a:gd name="connsiteX63" fmla="*/ 567075 w 4329767"/>
              <a:gd name="connsiteY63" fmla="*/ 3425973 h 3820726"/>
              <a:gd name="connsiteX64" fmla="*/ 508290 w 4329767"/>
              <a:gd name="connsiteY64" fmla="*/ 3326290 h 3820726"/>
              <a:gd name="connsiteX65" fmla="*/ 568708 w 4329767"/>
              <a:gd name="connsiteY65" fmla="*/ 3290338 h 3820726"/>
              <a:gd name="connsiteX66" fmla="*/ 661785 w 4329767"/>
              <a:gd name="connsiteY66" fmla="*/ 3193923 h 3820726"/>
              <a:gd name="connsiteX67" fmla="*/ 663418 w 4329767"/>
              <a:gd name="connsiteY67" fmla="*/ 3193923 h 3820726"/>
              <a:gd name="connsiteX68" fmla="*/ 617696 w 4329767"/>
              <a:gd name="connsiteY68" fmla="*/ 3190655 h 3820726"/>
              <a:gd name="connsiteX69" fmla="*/ 803849 w 4329767"/>
              <a:gd name="connsiteY69" fmla="*/ 3066459 h 3820726"/>
              <a:gd name="connsiteX70" fmla="*/ 794052 w 4329767"/>
              <a:gd name="connsiteY70" fmla="*/ 3058289 h 3820726"/>
              <a:gd name="connsiteX71" fmla="*/ 728735 w 4329767"/>
              <a:gd name="connsiteY71" fmla="*/ 3037045 h 3820726"/>
              <a:gd name="connsiteX72" fmla="*/ 780988 w 4329767"/>
              <a:gd name="connsiteY72" fmla="*/ 2974947 h 3820726"/>
              <a:gd name="connsiteX73" fmla="*/ 1004699 w 4329767"/>
              <a:gd name="connsiteY73" fmla="*/ 2793556 h 3820726"/>
              <a:gd name="connsiteX74" fmla="*/ 1034092 w 4329767"/>
              <a:gd name="connsiteY74" fmla="*/ 2721653 h 3820726"/>
              <a:gd name="connsiteX75" fmla="*/ 1042256 w 4329767"/>
              <a:gd name="connsiteY75" fmla="*/ 2690605 h 3820726"/>
              <a:gd name="connsiteX76" fmla="*/ 1011231 w 4329767"/>
              <a:gd name="connsiteY76" fmla="*/ 2687336 h 3820726"/>
              <a:gd name="connsiteX77" fmla="*/ 932850 w 4329767"/>
              <a:gd name="connsiteY77" fmla="*/ 2687336 h 3820726"/>
              <a:gd name="connsiteX78" fmla="*/ 681380 w 4329767"/>
              <a:gd name="connsiteY78" fmla="*/ 2860556 h 3820726"/>
              <a:gd name="connsiteX79" fmla="*/ 630759 w 4329767"/>
              <a:gd name="connsiteY79" fmla="*/ 2881800 h 3820726"/>
              <a:gd name="connsiteX80" fmla="*/ 828343 w 4329767"/>
              <a:gd name="connsiteY80" fmla="*/ 2726556 h 3820726"/>
              <a:gd name="connsiteX81" fmla="*/ 993269 w 4329767"/>
              <a:gd name="connsiteY81" fmla="*/ 2543531 h 3820726"/>
              <a:gd name="connsiteX82" fmla="*/ 980205 w 4329767"/>
              <a:gd name="connsiteY82" fmla="*/ 2453653 h 3820726"/>
              <a:gd name="connsiteX83" fmla="*/ 962243 w 4329767"/>
              <a:gd name="connsiteY83" fmla="*/ 2414433 h 3820726"/>
              <a:gd name="connsiteX84" fmla="*/ 962243 w 4329767"/>
              <a:gd name="connsiteY84" fmla="*/ 2412799 h 3820726"/>
              <a:gd name="connsiteX85" fmla="*/ 955711 w 4329767"/>
              <a:gd name="connsiteY85" fmla="*/ 2409530 h 3820726"/>
              <a:gd name="connsiteX86" fmla="*/ 957344 w 4329767"/>
              <a:gd name="connsiteY86" fmla="*/ 2409530 h 3820726"/>
              <a:gd name="connsiteX87" fmla="*/ 829976 w 4329767"/>
              <a:gd name="connsiteY87" fmla="*/ 2267359 h 3820726"/>
              <a:gd name="connsiteX88" fmla="*/ 650354 w 4329767"/>
              <a:gd name="connsiteY88" fmla="*/ 2152969 h 3820726"/>
              <a:gd name="connsiteX89" fmla="*/ 544214 w 4329767"/>
              <a:gd name="connsiteY89" fmla="*/ 2053285 h 3820726"/>
              <a:gd name="connsiteX90" fmla="*/ 442973 w 4329767"/>
              <a:gd name="connsiteY90" fmla="*/ 1960139 h 3820726"/>
              <a:gd name="connsiteX91" fmla="*/ 413580 w 4329767"/>
              <a:gd name="connsiteY91" fmla="*/ 1924187 h 3820726"/>
              <a:gd name="connsiteX92" fmla="*/ 379289 w 4329767"/>
              <a:gd name="connsiteY92" fmla="*/ 1888236 h 3820726"/>
              <a:gd name="connsiteX93" fmla="*/ 362959 w 4329767"/>
              <a:gd name="connsiteY93" fmla="*/ 1866992 h 3820726"/>
              <a:gd name="connsiteX94" fmla="*/ 243756 w 4329767"/>
              <a:gd name="connsiteY94" fmla="*/ 1831041 h 3820726"/>
              <a:gd name="connsiteX95" fmla="*/ 95160 w 4329767"/>
              <a:gd name="connsiteY95" fmla="*/ 1803260 h 3820726"/>
              <a:gd name="connsiteX96" fmla="*/ 450 w 4329767"/>
              <a:gd name="connsiteY96" fmla="*/ 1731357 h 3820726"/>
              <a:gd name="connsiteX97" fmla="*/ 39640 w 4329767"/>
              <a:gd name="connsiteY97" fmla="*/ 1679065 h 3820726"/>
              <a:gd name="connsiteX98" fmla="*/ 157211 w 4329767"/>
              <a:gd name="connsiteY98" fmla="*/ 1652918 h 3820726"/>
              <a:gd name="connsiteX99" fmla="*/ 212730 w 4329767"/>
              <a:gd name="connsiteY99" fmla="*/ 1616967 h 3820726"/>
              <a:gd name="connsiteX100" fmla="*/ 268250 w 4329767"/>
              <a:gd name="connsiteY100" fmla="*/ 1567942 h 3820726"/>
              <a:gd name="connsiteX101" fmla="*/ 266617 w 4329767"/>
              <a:gd name="connsiteY101" fmla="*/ 1566308 h 3820726"/>
              <a:gd name="connsiteX102" fmla="*/ 258452 w 4329767"/>
              <a:gd name="connsiteY102" fmla="*/ 1481332 h 3820726"/>
              <a:gd name="connsiteX103" fmla="*/ 271516 w 4329767"/>
              <a:gd name="connsiteY103" fmla="*/ 1401259 h 3820726"/>
              <a:gd name="connsiteX104" fmla="*/ 359694 w 4329767"/>
              <a:gd name="connsiteY104" fmla="*/ 1417600 h 3820726"/>
              <a:gd name="connsiteX105" fmla="*/ 379289 w 4329767"/>
              <a:gd name="connsiteY105" fmla="*/ 1393088 h 3820726"/>
              <a:gd name="connsiteX106" fmla="*/ 460935 w 4329767"/>
              <a:gd name="connsiteY106" fmla="*/ 1293405 h 3820726"/>
              <a:gd name="connsiteX107" fmla="*/ 387453 w 4329767"/>
              <a:gd name="connsiteY107" fmla="*/ 1219868 h 3820726"/>
              <a:gd name="connsiteX108" fmla="*/ 376023 w 4329767"/>
              <a:gd name="connsiteY108" fmla="*/ 1123453 h 3820726"/>
              <a:gd name="connsiteX109" fmla="*/ 444606 w 4329767"/>
              <a:gd name="connsiteY109" fmla="*/ 1141429 h 3820726"/>
              <a:gd name="connsiteX110" fmla="*/ 540948 w 4329767"/>
              <a:gd name="connsiteY110" fmla="*/ 1102209 h 3820726"/>
              <a:gd name="connsiteX111" fmla="*/ 580139 w 4329767"/>
              <a:gd name="connsiteY111" fmla="*/ 1082599 h 3820726"/>
              <a:gd name="connsiteX112" fmla="*/ 588303 w 4329767"/>
              <a:gd name="connsiteY112" fmla="*/ 1105477 h 3820726"/>
              <a:gd name="connsiteX113" fmla="*/ 673215 w 4329767"/>
              <a:gd name="connsiteY113" fmla="*/ 1076063 h 3820726"/>
              <a:gd name="connsiteX114" fmla="*/ 705874 w 4329767"/>
              <a:gd name="connsiteY114" fmla="*/ 1036843 h 3820726"/>
              <a:gd name="connsiteX115" fmla="*/ 700975 w 4329767"/>
              <a:gd name="connsiteY115" fmla="*/ 1012331 h 3820726"/>
              <a:gd name="connsiteX116" fmla="*/ 802216 w 4329767"/>
              <a:gd name="connsiteY116" fmla="*/ 951867 h 3820726"/>
              <a:gd name="connsiteX117" fmla="*/ 932850 w 4329767"/>
              <a:gd name="connsiteY117" fmla="*/ 928989 h 3820726"/>
              <a:gd name="connsiteX118" fmla="*/ 934483 w 4329767"/>
              <a:gd name="connsiteY118" fmla="*/ 928989 h 3820726"/>
              <a:gd name="connsiteX119" fmla="*/ 1003066 w 4329767"/>
              <a:gd name="connsiteY119" fmla="*/ 853818 h 3820726"/>
              <a:gd name="connsiteX120" fmla="*/ 1153295 w 4329767"/>
              <a:gd name="connsiteY120" fmla="*/ 791720 h 3820726"/>
              <a:gd name="connsiteX121" fmla="*/ 1182688 w 4329767"/>
              <a:gd name="connsiteY121" fmla="*/ 786818 h 3820726"/>
              <a:gd name="connsiteX122" fmla="*/ 1656236 w 4329767"/>
              <a:gd name="connsiteY122" fmla="*/ 582549 h 3820726"/>
              <a:gd name="connsiteX123" fmla="*/ 1631743 w 4329767"/>
              <a:gd name="connsiteY123" fmla="*/ 571110 h 3820726"/>
              <a:gd name="connsiteX124" fmla="*/ 1561527 w 4329767"/>
              <a:gd name="connsiteY124" fmla="*/ 580915 h 3820726"/>
              <a:gd name="connsiteX125" fmla="*/ 1646439 w 4329767"/>
              <a:gd name="connsiteY125" fmla="*/ 540061 h 3820726"/>
              <a:gd name="connsiteX126" fmla="*/ 1860352 w 4329767"/>
              <a:gd name="connsiteY126" fmla="*/ 479597 h 3820726"/>
              <a:gd name="connsiteX127" fmla="*/ 1977923 w 4329767"/>
              <a:gd name="connsiteY127" fmla="*/ 430573 h 3820726"/>
              <a:gd name="connsiteX128" fmla="*/ 2061202 w 4329767"/>
              <a:gd name="connsiteY128" fmla="*/ 379914 h 3820726"/>
              <a:gd name="connsiteX129" fmla="*/ 2234292 w 4329767"/>
              <a:gd name="connsiteY129" fmla="*/ 357036 h 3820726"/>
              <a:gd name="connsiteX130" fmla="*/ 2384521 w 4329767"/>
              <a:gd name="connsiteY130" fmla="*/ 311280 h 3820726"/>
              <a:gd name="connsiteX131" fmla="*/ 2381255 w 4329767"/>
              <a:gd name="connsiteY131" fmla="*/ 311280 h 3820726"/>
              <a:gd name="connsiteX132" fmla="*/ 2676815 w 4329767"/>
              <a:gd name="connsiteY132" fmla="*/ 237743 h 3820726"/>
              <a:gd name="connsiteX133" fmla="*/ 2867867 w 4329767"/>
              <a:gd name="connsiteY133" fmla="*/ 172377 h 3820726"/>
              <a:gd name="connsiteX134" fmla="*/ 2874399 w 4329767"/>
              <a:gd name="connsiteY134" fmla="*/ 170743 h 3820726"/>
              <a:gd name="connsiteX135" fmla="*/ 2879298 w 4329767"/>
              <a:gd name="connsiteY135" fmla="*/ 172377 h 3820726"/>
              <a:gd name="connsiteX136" fmla="*/ 3117705 w 4329767"/>
              <a:gd name="connsiteY136" fmla="*/ 156035 h 3820726"/>
              <a:gd name="connsiteX137" fmla="*/ 3547164 w 4329767"/>
              <a:gd name="connsiteY137" fmla="*/ 31840 h 3820726"/>
              <a:gd name="connsiteX138" fmla="*/ 3707191 w 4329767"/>
              <a:gd name="connsiteY138" fmla="*/ 41645 h 3820726"/>
              <a:gd name="connsiteX139" fmla="*/ 3829660 w 4329767"/>
              <a:gd name="connsiteY139" fmla="*/ 49815 h 3820726"/>
              <a:gd name="connsiteX140" fmla="*/ 3945598 w 4329767"/>
              <a:gd name="connsiteY140" fmla="*/ 791 h 382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329767" h="3820726">
                <a:moveTo>
                  <a:pt x="3945598" y="791"/>
                </a:moveTo>
                <a:cubicBezTo>
                  <a:pt x="3988054" y="-7380"/>
                  <a:pt x="3999484" y="49815"/>
                  <a:pt x="4022345" y="79230"/>
                </a:cubicBezTo>
                <a:cubicBezTo>
                  <a:pt x="4028877" y="89035"/>
                  <a:pt x="4023978" y="107011"/>
                  <a:pt x="4023978" y="120084"/>
                </a:cubicBezTo>
                <a:cubicBezTo>
                  <a:pt x="4023978" y="120084"/>
                  <a:pt x="4025611" y="120084"/>
                  <a:pt x="4025611" y="120084"/>
                </a:cubicBezTo>
                <a:cubicBezTo>
                  <a:pt x="4058270" y="151133"/>
                  <a:pt x="4064801" y="182182"/>
                  <a:pt x="4032143" y="218133"/>
                </a:cubicBezTo>
                <a:cubicBezTo>
                  <a:pt x="4027244" y="254084"/>
                  <a:pt x="4056637" y="286767"/>
                  <a:pt x="4043573" y="324353"/>
                </a:cubicBezTo>
                <a:cubicBezTo>
                  <a:pt x="4045206" y="353768"/>
                  <a:pt x="4017446" y="366841"/>
                  <a:pt x="4010915" y="394621"/>
                </a:cubicBezTo>
                <a:cubicBezTo>
                  <a:pt x="3991320" y="417500"/>
                  <a:pt x="4009282" y="453451"/>
                  <a:pt x="3984788" y="476329"/>
                </a:cubicBezTo>
                <a:cubicBezTo>
                  <a:pt x="3979889" y="486134"/>
                  <a:pt x="3965193" y="495939"/>
                  <a:pt x="3965193" y="505744"/>
                </a:cubicBezTo>
                <a:cubicBezTo>
                  <a:pt x="3960294" y="633208"/>
                  <a:pt x="3901509" y="745964"/>
                  <a:pt x="3885180" y="870160"/>
                </a:cubicBezTo>
                <a:cubicBezTo>
                  <a:pt x="3870483" y="989453"/>
                  <a:pt x="3800268" y="1074428"/>
                  <a:pt x="3725153" y="1157770"/>
                </a:cubicBezTo>
                <a:cubicBezTo>
                  <a:pt x="3718621" y="1165941"/>
                  <a:pt x="3713723" y="1174112"/>
                  <a:pt x="3707191" y="1187185"/>
                </a:cubicBezTo>
                <a:cubicBezTo>
                  <a:pt x="3695760" y="1200258"/>
                  <a:pt x="3671266" y="1205161"/>
                  <a:pt x="3664735" y="1226405"/>
                </a:cubicBezTo>
                <a:cubicBezTo>
                  <a:pt x="3677798" y="1257453"/>
                  <a:pt x="3702292" y="1244380"/>
                  <a:pt x="3723520" y="1249283"/>
                </a:cubicBezTo>
                <a:cubicBezTo>
                  <a:pt x="3723520" y="1249283"/>
                  <a:pt x="3721887" y="1247649"/>
                  <a:pt x="3723520" y="1247649"/>
                </a:cubicBezTo>
                <a:cubicBezTo>
                  <a:pt x="3723520" y="1247649"/>
                  <a:pt x="3723520" y="1246014"/>
                  <a:pt x="3723520" y="1246014"/>
                </a:cubicBezTo>
                <a:cubicBezTo>
                  <a:pt x="3741482" y="1219868"/>
                  <a:pt x="3764343" y="1203526"/>
                  <a:pt x="3795369" y="1218234"/>
                </a:cubicBezTo>
                <a:cubicBezTo>
                  <a:pt x="3823129" y="1232941"/>
                  <a:pt x="3847622" y="1226405"/>
                  <a:pt x="3873749" y="1213331"/>
                </a:cubicBezTo>
                <a:cubicBezTo>
                  <a:pt x="3894977" y="1200258"/>
                  <a:pt x="3914572" y="1226405"/>
                  <a:pt x="3935800" y="1221502"/>
                </a:cubicBezTo>
                <a:cubicBezTo>
                  <a:pt x="3940699" y="1221502"/>
                  <a:pt x="3943965" y="1226405"/>
                  <a:pt x="3948864" y="1226405"/>
                </a:cubicBezTo>
                <a:cubicBezTo>
                  <a:pt x="3989687" y="1193722"/>
                  <a:pt x="4041940" y="1188819"/>
                  <a:pt x="4081131" y="1152868"/>
                </a:cubicBezTo>
                <a:cubicBezTo>
                  <a:pt x="4099093" y="1134892"/>
                  <a:pt x="4121954" y="1139795"/>
                  <a:pt x="4138283" y="1156136"/>
                </a:cubicBezTo>
                <a:cubicBezTo>
                  <a:pt x="4157878" y="1174112"/>
                  <a:pt x="4180739" y="1195356"/>
                  <a:pt x="4174207" y="1228039"/>
                </a:cubicBezTo>
                <a:cubicBezTo>
                  <a:pt x="4170941" y="1249283"/>
                  <a:pt x="4167676" y="1270527"/>
                  <a:pt x="4152979" y="1286868"/>
                </a:cubicBezTo>
                <a:cubicBezTo>
                  <a:pt x="4172574" y="1309746"/>
                  <a:pt x="4170941" y="1329356"/>
                  <a:pt x="4148080" y="1344064"/>
                </a:cubicBezTo>
                <a:cubicBezTo>
                  <a:pt x="4135017" y="1353868"/>
                  <a:pt x="4121954" y="1358771"/>
                  <a:pt x="4121954" y="1376747"/>
                </a:cubicBezTo>
                <a:cubicBezTo>
                  <a:pt x="4128485" y="1380015"/>
                  <a:pt x="4131751" y="1383283"/>
                  <a:pt x="4139916" y="1383283"/>
                </a:cubicBezTo>
                <a:cubicBezTo>
                  <a:pt x="4198701" y="1363673"/>
                  <a:pt x="4267284" y="1355503"/>
                  <a:pt x="4288512" y="1277063"/>
                </a:cubicBezTo>
                <a:cubicBezTo>
                  <a:pt x="4293411" y="1259088"/>
                  <a:pt x="4308107" y="1265624"/>
                  <a:pt x="4317905" y="1280332"/>
                </a:cubicBezTo>
                <a:cubicBezTo>
                  <a:pt x="4327702" y="1296673"/>
                  <a:pt x="4334234" y="1317917"/>
                  <a:pt x="4326069" y="1330990"/>
                </a:cubicBezTo>
                <a:cubicBezTo>
                  <a:pt x="4286879" y="1394722"/>
                  <a:pt x="4288512" y="1464991"/>
                  <a:pt x="4285246" y="1535259"/>
                </a:cubicBezTo>
                <a:cubicBezTo>
                  <a:pt x="4272183" y="1571211"/>
                  <a:pt x="4252588" y="1603894"/>
                  <a:pt x="4221562" y="1628406"/>
                </a:cubicBezTo>
                <a:cubicBezTo>
                  <a:pt x="4221562" y="1625138"/>
                  <a:pt x="4221562" y="1625138"/>
                  <a:pt x="4221562" y="1625138"/>
                </a:cubicBezTo>
                <a:cubicBezTo>
                  <a:pt x="4210132" y="1652918"/>
                  <a:pt x="4213398" y="1683967"/>
                  <a:pt x="4193802" y="1703577"/>
                </a:cubicBezTo>
                <a:cubicBezTo>
                  <a:pt x="4180739" y="1736260"/>
                  <a:pt x="4174207" y="1770577"/>
                  <a:pt x="4149713" y="1793455"/>
                </a:cubicBezTo>
                <a:cubicBezTo>
                  <a:pt x="4139916" y="1814699"/>
                  <a:pt x="4154612" y="1849016"/>
                  <a:pt x="4115422" y="1857187"/>
                </a:cubicBezTo>
                <a:cubicBezTo>
                  <a:pt x="4115422" y="1880065"/>
                  <a:pt x="4100726" y="1896407"/>
                  <a:pt x="4089295" y="1914382"/>
                </a:cubicBezTo>
                <a:cubicBezTo>
                  <a:pt x="4081131" y="1942163"/>
                  <a:pt x="4072966" y="1969944"/>
                  <a:pt x="4064801" y="1997724"/>
                </a:cubicBezTo>
                <a:cubicBezTo>
                  <a:pt x="4041940" y="2079432"/>
                  <a:pt x="4028877" y="2166042"/>
                  <a:pt x="3974990" y="2236310"/>
                </a:cubicBezTo>
                <a:cubicBezTo>
                  <a:pt x="3958661" y="2280432"/>
                  <a:pt x="3955395" y="2327823"/>
                  <a:pt x="3930901" y="2368677"/>
                </a:cubicBezTo>
                <a:cubicBezTo>
                  <a:pt x="3922737" y="2383384"/>
                  <a:pt x="3914572" y="2393189"/>
                  <a:pt x="3899876" y="2399726"/>
                </a:cubicBezTo>
                <a:cubicBezTo>
                  <a:pt x="3885180" y="2424238"/>
                  <a:pt x="3870483" y="2447116"/>
                  <a:pt x="3855787" y="2469994"/>
                </a:cubicBezTo>
                <a:cubicBezTo>
                  <a:pt x="3805166" y="2501043"/>
                  <a:pt x="3752913" y="2501043"/>
                  <a:pt x="3699026" y="2481433"/>
                </a:cubicBezTo>
                <a:cubicBezTo>
                  <a:pt x="3651671" y="2481433"/>
                  <a:pt x="3604317" y="2481433"/>
                  <a:pt x="3556962" y="2487970"/>
                </a:cubicBezTo>
                <a:cubicBezTo>
                  <a:pt x="3514506" y="2494506"/>
                  <a:pt x="3468784" y="2510848"/>
                  <a:pt x="3429594" y="2517384"/>
                </a:cubicBezTo>
                <a:cubicBezTo>
                  <a:pt x="3429594" y="2515750"/>
                  <a:pt x="3429594" y="2515750"/>
                  <a:pt x="3429594" y="2515750"/>
                </a:cubicBezTo>
                <a:cubicBezTo>
                  <a:pt x="3246706" y="2554970"/>
                  <a:pt x="3067084" y="2607263"/>
                  <a:pt x="2890728" y="2667726"/>
                </a:cubicBezTo>
                <a:cubicBezTo>
                  <a:pt x="2735600" y="2723288"/>
                  <a:pt x="2580472" y="2782117"/>
                  <a:pt x="2426977" y="2840946"/>
                </a:cubicBezTo>
                <a:cubicBezTo>
                  <a:pt x="2227760" y="2917752"/>
                  <a:pt x="2033442" y="2999459"/>
                  <a:pt x="1845656" y="3099142"/>
                </a:cubicBezTo>
                <a:cubicBezTo>
                  <a:pt x="1744414" y="3153069"/>
                  <a:pt x="1639907" y="3205362"/>
                  <a:pt x="1541932" y="3265826"/>
                </a:cubicBezTo>
                <a:cubicBezTo>
                  <a:pt x="1496210" y="3293606"/>
                  <a:pt x="1453754" y="3324655"/>
                  <a:pt x="1409665" y="3352436"/>
                </a:cubicBezTo>
                <a:cubicBezTo>
                  <a:pt x="1332917" y="3404729"/>
                  <a:pt x="1257803" y="3455388"/>
                  <a:pt x="1182688" y="3507680"/>
                </a:cubicBezTo>
                <a:cubicBezTo>
                  <a:pt x="1105941" y="3559973"/>
                  <a:pt x="1029193" y="3625339"/>
                  <a:pt x="952446" y="3682535"/>
                </a:cubicBezTo>
                <a:cubicBezTo>
                  <a:pt x="944281" y="3690705"/>
                  <a:pt x="932850" y="3693974"/>
                  <a:pt x="923053" y="3698876"/>
                </a:cubicBezTo>
                <a:cubicBezTo>
                  <a:pt x="856103" y="3749535"/>
                  <a:pt x="784254" y="3790389"/>
                  <a:pt x="702608" y="3813267"/>
                </a:cubicBezTo>
                <a:cubicBezTo>
                  <a:pt x="638924" y="3829608"/>
                  <a:pt x="581771" y="3813267"/>
                  <a:pt x="509923" y="3818169"/>
                </a:cubicBezTo>
                <a:cubicBezTo>
                  <a:pt x="477264" y="3801828"/>
                  <a:pt x="439707" y="3788754"/>
                  <a:pt x="459302" y="3739730"/>
                </a:cubicBezTo>
                <a:cubicBezTo>
                  <a:pt x="465834" y="3725023"/>
                  <a:pt x="460935" y="3723388"/>
                  <a:pt x="410314" y="3703779"/>
                </a:cubicBezTo>
                <a:cubicBezTo>
                  <a:pt x="475631" y="3698876"/>
                  <a:pt x="490328" y="3656388"/>
                  <a:pt x="496859" y="3612266"/>
                </a:cubicBezTo>
                <a:cubicBezTo>
                  <a:pt x="470733" y="3618803"/>
                  <a:pt x="449504" y="3623705"/>
                  <a:pt x="425011" y="3630242"/>
                </a:cubicBezTo>
                <a:cubicBezTo>
                  <a:pt x="473998" y="3612266"/>
                  <a:pt x="431542" y="3543632"/>
                  <a:pt x="483796" y="3528924"/>
                </a:cubicBezTo>
                <a:cubicBezTo>
                  <a:pt x="444606" y="3476631"/>
                  <a:pt x="506657" y="3494607"/>
                  <a:pt x="518087" y="3481534"/>
                </a:cubicBezTo>
                <a:cubicBezTo>
                  <a:pt x="539315" y="3468461"/>
                  <a:pt x="565442" y="3458656"/>
                  <a:pt x="565442" y="3425973"/>
                </a:cubicBezTo>
                <a:cubicBezTo>
                  <a:pt x="565442" y="3425973"/>
                  <a:pt x="567075" y="3425973"/>
                  <a:pt x="567075" y="3425973"/>
                </a:cubicBezTo>
                <a:cubicBezTo>
                  <a:pt x="490328" y="3399826"/>
                  <a:pt x="475631" y="3370412"/>
                  <a:pt x="508290" y="3326290"/>
                </a:cubicBezTo>
                <a:cubicBezTo>
                  <a:pt x="527885" y="3313216"/>
                  <a:pt x="549113" y="3301777"/>
                  <a:pt x="568708" y="3290338"/>
                </a:cubicBezTo>
                <a:cubicBezTo>
                  <a:pt x="601367" y="3260923"/>
                  <a:pt x="640557" y="3239679"/>
                  <a:pt x="661785" y="3193923"/>
                </a:cubicBezTo>
                <a:cubicBezTo>
                  <a:pt x="663418" y="3193923"/>
                  <a:pt x="663418" y="3193923"/>
                  <a:pt x="663418" y="3193923"/>
                </a:cubicBezTo>
                <a:cubicBezTo>
                  <a:pt x="651987" y="3187387"/>
                  <a:pt x="640557" y="3192289"/>
                  <a:pt x="617696" y="3190655"/>
                </a:cubicBezTo>
                <a:cubicBezTo>
                  <a:pt x="684646" y="3143265"/>
                  <a:pt x="761393" y="3131825"/>
                  <a:pt x="803849" y="3066459"/>
                </a:cubicBezTo>
                <a:cubicBezTo>
                  <a:pt x="800583" y="3064825"/>
                  <a:pt x="797318" y="3061557"/>
                  <a:pt x="794052" y="3058289"/>
                </a:cubicBezTo>
                <a:cubicBezTo>
                  <a:pt x="772824" y="3048484"/>
                  <a:pt x="733634" y="3084435"/>
                  <a:pt x="728735" y="3037045"/>
                </a:cubicBezTo>
                <a:cubicBezTo>
                  <a:pt x="725469" y="3002727"/>
                  <a:pt x="758127" y="2988020"/>
                  <a:pt x="780988" y="2974947"/>
                </a:cubicBezTo>
                <a:cubicBezTo>
                  <a:pt x="864268" y="2924288"/>
                  <a:pt x="936116" y="2862190"/>
                  <a:pt x="1004699" y="2793556"/>
                </a:cubicBezTo>
                <a:cubicBezTo>
                  <a:pt x="1001433" y="2764141"/>
                  <a:pt x="1014497" y="2741263"/>
                  <a:pt x="1034092" y="2721653"/>
                </a:cubicBezTo>
                <a:cubicBezTo>
                  <a:pt x="1042256" y="2713483"/>
                  <a:pt x="1048788" y="2700409"/>
                  <a:pt x="1042256" y="2690605"/>
                </a:cubicBezTo>
                <a:cubicBezTo>
                  <a:pt x="1034092" y="2675897"/>
                  <a:pt x="1019395" y="2682434"/>
                  <a:pt x="1011231" y="2687336"/>
                </a:cubicBezTo>
                <a:cubicBezTo>
                  <a:pt x="985104" y="2705312"/>
                  <a:pt x="958977" y="2687336"/>
                  <a:pt x="932850" y="2687336"/>
                </a:cubicBezTo>
                <a:cubicBezTo>
                  <a:pt x="849571" y="2744532"/>
                  <a:pt x="772824" y="2813166"/>
                  <a:pt x="681380" y="2860556"/>
                </a:cubicBezTo>
                <a:cubicBezTo>
                  <a:pt x="665051" y="2870361"/>
                  <a:pt x="648721" y="2878532"/>
                  <a:pt x="630759" y="2881800"/>
                </a:cubicBezTo>
                <a:cubicBezTo>
                  <a:pt x="689545" y="2821337"/>
                  <a:pt x="766292" y="2780483"/>
                  <a:pt x="828343" y="2726556"/>
                </a:cubicBezTo>
                <a:cubicBezTo>
                  <a:pt x="888761" y="2675897"/>
                  <a:pt x="985104" y="2644848"/>
                  <a:pt x="993269" y="2543531"/>
                </a:cubicBezTo>
                <a:cubicBezTo>
                  <a:pt x="1012864" y="2510848"/>
                  <a:pt x="1021028" y="2479799"/>
                  <a:pt x="980205" y="2453653"/>
                </a:cubicBezTo>
                <a:cubicBezTo>
                  <a:pt x="968775" y="2447116"/>
                  <a:pt x="958977" y="2430774"/>
                  <a:pt x="962243" y="2414433"/>
                </a:cubicBezTo>
                <a:cubicBezTo>
                  <a:pt x="962243" y="2414433"/>
                  <a:pt x="962243" y="2412799"/>
                  <a:pt x="962243" y="2412799"/>
                </a:cubicBezTo>
                <a:cubicBezTo>
                  <a:pt x="960610" y="2412799"/>
                  <a:pt x="957344" y="2409530"/>
                  <a:pt x="955711" y="2409530"/>
                </a:cubicBezTo>
                <a:cubicBezTo>
                  <a:pt x="957344" y="2409530"/>
                  <a:pt x="957344" y="2409530"/>
                  <a:pt x="957344" y="2409530"/>
                </a:cubicBezTo>
                <a:cubicBezTo>
                  <a:pt x="906724" y="2373579"/>
                  <a:pt x="865900" y="2322920"/>
                  <a:pt x="829976" y="2267359"/>
                </a:cubicBezTo>
                <a:cubicBezTo>
                  <a:pt x="790786" y="2205261"/>
                  <a:pt x="709140" y="2193822"/>
                  <a:pt x="650354" y="2152969"/>
                </a:cubicBezTo>
                <a:cubicBezTo>
                  <a:pt x="609531" y="2125188"/>
                  <a:pt x="570341" y="2097407"/>
                  <a:pt x="544214" y="2053285"/>
                </a:cubicBezTo>
                <a:cubicBezTo>
                  <a:pt x="521353" y="2012432"/>
                  <a:pt x="469100" y="2000993"/>
                  <a:pt x="442973" y="1960139"/>
                </a:cubicBezTo>
                <a:cubicBezTo>
                  <a:pt x="434808" y="1947066"/>
                  <a:pt x="423378" y="1935626"/>
                  <a:pt x="413580" y="1924187"/>
                </a:cubicBezTo>
                <a:cubicBezTo>
                  <a:pt x="397251" y="1916017"/>
                  <a:pt x="384187" y="1907846"/>
                  <a:pt x="379289" y="1888236"/>
                </a:cubicBezTo>
                <a:cubicBezTo>
                  <a:pt x="374390" y="1881699"/>
                  <a:pt x="367858" y="1875163"/>
                  <a:pt x="362959" y="1866992"/>
                </a:cubicBezTo>
                <a:cubicBezTo>
                  <a:pt x="315605" y="1878431"/>
                  <a:pt x="281313" y="1847382"/>
                  <a:pt x="243756" y="1831041"/>
                </a:cubicBezTo>
                <a:cubicBezTo>
                  <a:pt x="196401" y="1809797"/>
                  <a:pt x="149046" y="1801626"/>
                  <a:pt x="95160" y="1803260"/>
                </a:cubicBezTo>
                <a:cubicBezTo>
                  <a:pt x="51071" y="1804894"/>
                  <a:pt x="5349" y="1795089"/>
                  <a:pt x="450" y="1731357"/>
                </a:cubicBezTo>
                <a:cubicBezTo>
                  <a:pt x="-2816" y="1693772"/>
                  <a:pt x="11881" y="1665991"/>
                  <a:pt x="39640" y="1679065"/>
                </a:cubicBezTo>
                <a:cubicBezTo>
                  <a:pt x="90261" y="1700309"/>
                  <a:pt x="118021" y="1656186"/>
                  <a:pt x="157211" y="1652918"/>
                </a:cubicBezTo>
                <a:cubicBezTo>
                  <a:pt x="163743" y="1623503"/>
                  <a:pt x="189869" y="1623503"/>
                  <a:pt x="212730" y="1616967"/>
                </a:cubicBezTo>
                <a:cubicBezTo>
                  <a:pt x="225794" y="1592455"/>
                  <a:pt x="230692" y="1563040"/>
                  <a:pt x="268250" y="1567942"/>
                </a:cubicBezTo>
                <a:cubicBezTo>
                  <a:pt x="266617" y="1566308"/>
                  <a:pt x="266617" y="1566308"/>
                  <a:pt x="266617" y="1566308"/>
                </a:cubicBezTo>
                <a:cubicBezTo>
                  <a:pt x="269883" y="1540162"/>
                  <a:pt x="238857" y="1514015"/>
                  <a:pt x="258452" y="1481332"/>
                </a:cubicBezTo>
                <a:cubicBezTo>
                  <a:pt x="258452" y="1455186"/>
                  <a:pt x="256819" y="1427405"/>
                  <a:pt x="271516" y="1401259"/>
                </a:cubicBezTo>
                <a:cubicBezTo>
                  <a:pt x="304174" y="1378381"/>
                  <a:pt x="327035" y="1417600"/>
                  <a:pt x="359694" y="1417600"/>
                </a:cubicBezTo>
                <a:cubicBezTo>
                  <a:pt x="366225" y="1409430"/>
                  <a:pt x="371124" y="1401259"/>
                  <a:pt x="379289" y="1393088"/>
                </a:cubicBezTo>
                <a:cubicBezTo>
                  <a:pt x="403783" y="1355503"/>
                  <a:pt x="447872" y="1339161"/>
                  <a:pt x="460935" y="1293405"/>
                </a:cubicBezTo>
                <a:cubicBezTo>
                  <a:pt x="436441" y="1268893"/>
                  <a:pt x="405415" y="1249283"/>
                  <a:pt x="387453" y="1219868"/>
                </a:cubicBezTo>
                <a:cubicBezTo>
                  <a:pt x="369491" y="1192087"/>
                  <a:pt x="346630" y="1154502"/>
                  <a:pt x="376023" y="1123453"/>
                </a:cubicBezTo>
                <a:cubicBezTo>
                  <a:pt x="402150" y="1095672"/>
                  <a:pt x="421745" y="1128355"/>
                  <a:pt x="444606" y="1141429"/>
                </a:cubicBezTo>
                <a:cubicBezTo>
                  <a:pt x="480530" y="1134892"/>
                  <a:pt x="498492" y="1082599"/>
                  <a:pt x="540948" y="1102209"/>
                </a:cubicBezTo>
                <a:cubicBezTo>
                  <a:pt x="554012" y="1095672"/>
                  <a:pt x="567075" y="1085868"/>
                  <a:pt x="580139" y="1082599"/>
                </a:cubicBezTo>
                <a:cubicBezTo>
                  <a:pt x="606265" y="1077697"/>
                  <a:pt x="588303" y="1097307"/>
                  <a:pt x="588303" y="1105477"/>
                </a:cubicBezTo>
                <a:cubicBezTo>
                  <a:pt x="620962" y="1098941"/>
                  <a:pt x="645456" y="1082599"/>
                  <a:pt x="673215" y="1076063"/>
                </a:cubicBezTo>
                <a:cubicBezTo>
                  <a:pt x="679747" y="1062989"/>
                  <a:pt x="692810" y="1053185"/>
                  <a:pt x="705874" y="1036843"/>
                </a:cubicBezTo>
                <a:cubicBezTo>
                  <a:pt x="679747" y="1028672"/>
                  <a:pt x="686279" y="1020501"/>
                  <a:pt x="700975" y="1012331"/>
                </a:cubicBezTo>
                <a:cubicBezTo>
                  <a:pt x="736899" y="991087"/>
                  <a:pt x="766292" y="971477"/>
                  <a:pt x="802216" y="951867"/>
                </a:cubicBezTo>
                <a:cubicBezTo>
                  <a:pt x="844672" y="937160"/>
                  <a:pt x="885496" y="917550"/>
                  <a:pt x="932850" y="928989"/>
                </a:cubicBezTo>
                <a:cubicBezTo>
                  <a:pt x="934483" y="928989"/>
                  <a:pt x="934483" y="928989"/>
                  <a:pt x="934483" y="928989"/>
                </a:cubicBezTo>
                <a:cubicBezTo>
                  <a:pt x="932850" y="881599"/>
                  <a:pt x="970408" y="857086"/>
                  <a:pt x="1003066" y="853818"/>
                </a:cubicBezTo>
                <a:cubicBezTo>
                  <a:pt x="1061852" y="847281"/>
                  <a:pt x="1102675" y="811330"/>
                  <a:pt x="1153295" y="791720"/>
                </a:cubicBezTo>
                <a:cubicBezTo>
                  <a:pt x="1163093" y="788452"/>
                  <a:pt x="1172890" y="788452"/>
                  <a:pt x="1182688" y="786818"/>
                </a:cubicBezTo>
                <a:cubicBezTo>
                  <a:pt x="1339449" y="718183"/>
                  <a:pt x="1497843" y="649549"/>
                  <a:pt x="1656236" y="582549"/>
                </a:cubicBezTo>
                <a:cubicBezTo>
                  <a:pt x="1648072" y="577646"/>
                  <a:pt x="1639907" y="574378"/>
                  <a:pt x="1631743" y="571110"/>
                </a:cubicBezTo>
                <a:cubicBezTo>
                  <a:pt x="1608882" y="574378"/>
                  <a:pt x="1587654" y="577646"/>
                  <a:pt x="1561527" y="580915"/>
                </a:cubicBezTo>
                <a:cubicBezTo>
                  <a:pt x="1576223" y="531890"/>
                  <a:pt x="1615413" y="546598"/>
                  <a:pt x="1646439" y="540061"/>
                </a:cubicBezTo>
                <a:cubicBezTo>
                  <a:pt x="1713389" y="504110"/>
                  <a:pt x="1788503" y="495939"/>
                  <a:pt x="1860352" y="479597"/>
                </a:cubicBezTo>
                <a:cubicBezTo>
                  <a:pt x="1894644" y="451817"/>
                  <a:pt x="1935467" y="432207"/>
                  <a:pt x="1977923" y="430573"/>
                </a:cubicBezTo>
                <a:cubicBezTo>
                  <a:pt x="2018746" y="428939"/>
                  <a:pt x="2028543" y="388085"/>
                  <a:pt x="2061202" y="379914"/>
                </a:cubicBezTo>
                <a:cubicBezTo>
                  <a:pt x="2116721" y="365207"/>
                  <a:pt x="2168975" y="334158"/>
                  <a:pt x="2234292" y="357036"/>
                </a:cubicBezTo>
                <a:cubicBezTo>
                  <a:pt x="2286546" y="339060"/>
                  <a:pt x="2330635" y="319450"/>
                  <a:pt x="2384521" y="311280"/>
                </a:cubicBezTo>
                <a:cubicBezTo>
                  <a:pt x="2384521" y="311280"/>
                  <a:pt x="2381255" y="311280"/>
                  <a:pt x="2381255" y="311280"/>
                </a:cubicBezTo>
                <a:cubicBezTo>
                  <a:pt x="2467800" y="239377"/>
                  <a:pt x="2570675" y="231206"/>
                  <a:pt x="2676815" y="237743"/>
                </a:cubicBezTo>
                <a:cubicBezTo>
                  <a:pt x="2735600" y="198523"/>
                  <a:pt x="2802550" y="187084"/>
                  <a:pt x="2867867" y="172377"/>
                </a:cubicBezTo>
                <a:cubicBezTo>
                  <a:pt x="2874399" y="170743"/>
                  <a:pt x="2874399" y="170743"/>
                  <a:pt x="2874399" y="170743"/>
                </a:cubicBezTo>
                <a:cubicBezTo>
                  <a:pt x="2879298" y="172377"/>
                  <a:pt x="2879298" y="172377"/>
                  <a:pt x="2879298" y="172377"/>
                </a:cubicBezTo>
                <a:cubicBezTo>
                  <a:pt x="2957678" y="146230"/>
                  <a:pt x="3037691" y="152767"/>
                  <a:pt x="3117705" y="156035"/>
                </a:cubicBezTo>
                <a:cubicBezTo>
                  <a:pt x="3259769" y="115181"/>
                  <a:pt x="3403467" y="71059"/>
                  <a:pt x="3547164" y="31840"/>
                </a:cubicBezTo>
                <a:cubicBezTo>
                  <a:pt x="3599418" y="17132"/>
                  <a:pt x="3653304" y="18767"/>
                  <a:pt x="3707191" y="41645"/>
                </a:cubicBezTo>
                <a:cubicBezTo>
                  <a:pt x="3746381" y="56352"/>
                  <a:pt x="3787204" y="59620"/>
                  <a:pt x="3829660" y="49815"/>
                </a:cubicBezTo>
                <a:cubicBezTo>
                  <a:pt x="3862319" y="18767"/>
                  <a:pt x="3908040" y="8962"/>
                  <a:pt x="3945598" y="791"/>
                </a:cubicBezTo>
                <a:close/>
              </a:path>
            </a:pathLst>
          </a:custGeom>
        </p:spPr>
        <p:txBody>
          <a:bodyPr wrap="square" anchor="ctr" anchorCtr="0">
            <a:noAutofit/>
          </a:bodyPr>
          <a:lstStyle>
            <a:lvl1pPr algn="ctr">
              <a:defRPr sz="1600" b="0">
                <a:solidFill>
                  <a:schemeClr val="tx1">
                    <a:lumMod val="65000"/>
                    <a:lumOff val="35000"/>
                  </a:schemeClr>
                </a:solidFill>
              </a:defRPr>
            </a:lvl1pPr>
          </a:lstStyle>
          <a:p>
            <a:r>
              <a:rPr lang="fr-FR"/>
              <a:t>Cliquez sur l'icône pour ajouter une image</a:t>
            </a:r>
          </a:p>
        </p:txBody>
      </p:sp>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22170975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uverture image 1">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080000" y="1922400"/>
            <a:ext cx="3772545" cy="861774"/>
          </a:xfrm>
        </p:spPr>
        <p:txBody>
          <a:bodyPr anchor="t" anchorCtr="0">
            <a:spAutoFit/>
          </a:bodyPr>
          <a:lstStyle>
            <a:lvl1pPr algn="l">
              <a:lnSpc>
                <a:spcPct val="100000"/>
              </a:lnSpc>
              <a:defRPr sz="2800" b="0"/>
            </a:lvl1pPr>
          </a:lstStyle>
          <a:p>
            <a:r>
              <a:rPr lang="fr-FR"/>
              <a:t>MODIFIEZ LE STYLE DU TITRE</a:t>
            </a:r>
          </a:p>
        </p:txBody>
      </p:sp>
      <p:sp>
        <p:nvSpPr>
          <p:cNvPr id="3" name="Sous-titre 2"/>
          <p:cNvSpPr>
            <a:spLocks noGrp="1"/>
          </p:cNvSpPr>
          <p:nvPr>
            <p:ph type="subTitle" idx="1"/>
          </p:nvPr>
        </p:nvSpPr>
        <p:spPr>
          <a:xfrm>
            <a:off x="1080000" y="3927600"/>
            <a:ext cx="3083858" cy="400110"/>
          </a:xfrm>
        </p:spPr>
        <p:txBody>
          <a:bodyPr>
            <a:spAutoFit/>
          </a:bodyPr>
          <a:lstStyle>
            <a:lvl1pPr marL="0" indent="0" algn="l">
              <a:spcBef>
                <a:spcPts val="0"/>
              </a:spcBef>
              <a:buNone/>
              <a:defRPr sz="1300" b="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12" name="Imag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8657" y="6302948"/>
            <a:ext cx="1207949" cy="173418"/>
          </a:xfrm>
          <a:prstGeom prst="rect">
            <a:avLst/>
          </a:prstGeom>
        </p:spPr>
      </p:pic>
      <p:sp>
        <p:nvSpPr>
          <p:cNvPr id="8" name="Espace réservé du texte 4"/>
          <p:cNvSpPr>
            <a:spLocks noGrp="1"/>
          </p:cNvSpPr>
          <p:nvPr>
            <p:ph type="body" sz="quarter" idx="11" hasCustomPrompt="1"/>
          </p:nvPr>
        </p:nvSpPr>
        <p:spPr>
          <a:xfrm>
            <a:off x="7110413" y="6316753"/>
            <a:ext cx="1726825" cy="138499"/>
          </a:xfrm>
        </p:spPr>
        <p:txBody>
          <a:bodyPr wrap="square">
            <a:spAutoFit/>
          </a:bodyPr>
          <a:lstStyle>
            <a:lvl1pPr algn="r">
              <a:defRPr sz="900" cap="all" baseline="0">
                <a:solidFill>
                  <a:schemeClr val="bg1">
                    <a:lumMod val="50000"/>
                  </a:schemeClr>
                </a:solidFill>
              </a:defRPr>
            </a:lvl1pPr>
          </a:lstStyle>
          <a:p>
            <a:pPr lvl="0"/>
            <a:r>
              <a:rPr lang="fr-FR"/>
              <a:t>MENTION À REMPLIR</a:t>
            </a:r>
          </a:p>
        </p:txBody>
      </p:sp>
      <p:pic>
        <p:nvPicPr>
          <p:cNvPr id="5" name="Image 4"/>
          <p:cNvPicPr>
            <a:picLocks noChangeAspect="1"/>
          </p:cNvPicPr>
          <p:nvPr userDrawn="1"/>
        </p:nvPicPr>
        <p:blipFill>
          <a:blip r:embed="rId3"/>
          <a:stretch>
            <a:fillRect/>
          </a:stretch>
        </p:blipFill>
        <p:spPr>
          <a:xfrm>
            <a:off x="4552237" y="1735959"/>
            <a:ext cx="4328535" cy="3822523"/>
          </a:xfrm>
          <a:prstGeom prst="rect">
            <a:avLst/>
          </a:prstGeom>
        </p:spPr>
      </p:pic>
      <p:pic>
        <p:nvPicPr>
          <p:cNvPr id="9" name="Imag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3074" y="536587"/>
            <a:ext cx="2136298" cy="550925"/>
          </a:xfrm>
          <a:prstGeom prst="rect">
            <a:avLst/>
          </a:prstGeom>
        </p:spPr>
      </p:pic>
    </p:spTree>
    <p:extLst>
      <p:ext uri="{BB962C8B-B14F-4D97-AF65-F5344CB8AC3E}">
        <p14:creationId xmlns:p14="http://schemas.microsoft.com/office/powerpoint/2010/main" val="33243681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9" name="bk object 16"/>
          <p:cNvSpPr/>
          <p:nvPr userDrawn="1"/>
        </p:nvSpPr>
        <p:spPr>
          <a:xfrm>
            <a:off x="287339" y="452438"/>
            <a:ext cx="8570210"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10" name="object 11"/>
          <p:cNvSpPr/>
          <p:nvPr userDrawn="1"/>
        </p:nvSpPr>
        <p:spPr>
          <a:xfrm>
            <a:off x="0" y="87334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72000" y="1252800"/>
            <a:ext cx="4808612" cy="4762518"/>
          </a:xfrm>
        </p:spPr>
        <p:txBody>
          <a:bodyPr/>
          <a:lstStyle>
            <a:lvl1pPr>
              <a:defRPr sz="1800" b="1" cap="all" baseline="0">
                <a:solidFill>
                  <a:schemeClr val="tx2"/>
                </a:solidFill>
              </a:defRPr>
            </a:lvl1pPr>
            <a:lvl2pPr marL="0" indent="0">
              <a:lnSpc>
                <a:spcPct val="120000"/>
              </a:lnSpc>
              <a:buNone/>
              <a:defRPr sz="1400" b="0">
                <a:solidFill>
                  <a:schemeClr val="tx1"/>
                </a:solidFill>
              </a:defRPr>
            </a:lvl2pPr>
          </a:lstStyle>
          <a:p>
            <a:pPr lvl="0"/>
            <a:r>
              <a:rPr lang="fr-FR"/>
              <a:t>Modifiez les styles du texte du masque</a:t>
            </a:r>
          </a:p>
          <a:p>
            <a:pPr lvl="1"/>
            <a:r>
              <a:rPr lang="fr-FR"/>
              <a:t>Deuxième niveau</a:t>
            </a:r>
          </a:p>
        </p:txBody>
      </p:sp>
      <p:sp>
        <p:nvSpPr>
          <p:cNvPr id="14" name="Espace réservé de la date 13"/>
          <p:cNvSpPr>
            <a:spLocks noGrp="1"/>
          </p:cNvSpPr>
          <p:nvPr>
            <p:ph type="dt" sz="half" idx="14"/>
          </p:nvPr>
        </p:nvSpPr>
        <p:spPr/>
        <p:txBody>
          <a:bodyPr/>
          <a:lstStyle/>
          <a:p>
            <a:r>
              <a:rPr lang="fr-FR"/>
              <a:t>November 26th  2019</a:t>
            </a:r>
            <a:endParaRPr dirty="0"/>
          </a:p>
        </p:txBody>
      </p:sp>
      <p:sp>
        <p:nvSpPr>
          <p:cNvPr id="15" name="Espace réservé du pied de page 14"/>
          <p:cNvSpPr>
            <a:spLocks noGrp="1"/>
          </p:cNvSpPr>
          <p:nvPr>
            <p:ph type="ftr" sz="quarter" idx="15"/>
          </p:nvPr>
        </p:nvSpPr>
        <p:spPr/>
        <p:txBody>
          <a:bodyPr/>
          <a:lstStyle/>
          <a:p>
            <a:r>
              <a:rPr lang="fr-FR"/>
              <a:t>CIB BCP </a:t>
            </a:r>
            <a:endParaRPr lang="fr-FR" dirty="0"/>
          </a:p>
        </p:txBody>
      </p:sp>
      <p:sp>
        <p:nvSpPr>
          <p:cNvPr id="16" name="Espace réservé du numéro de diapositive 15"/>
          <p:cNvSpPr>
            <a:spLocks noGrp="1"/>
          </p:cNvSpPr>
          <p:nvPr>
            <p:ph type="sldNum" sz="quarter" idx="16"/>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315732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e la date 14"/>
          <p:cNvSpPr>
            <a:spLocks noGrp="1"/>
          </p:cNvSpPr>
          <p:nvPr>
            <p:ph type="dt" sz="half" idx="15"/>
          </p:nvPr>
        </p:nvSpPr>
        <p:spPr/>
        <p:txBody>
          <a:bodyPr/>
          <a:lstStyle/>
          <a:p>
            <a:r>
              <a:rPr lang="fr-FR"/>
              <a:t>November 26th  2019</a:t>
            </a:r>
            <a:endParaRPr lang="fr-FR" dirty="0"/>
          </a:p>
        </p:txBody>
      </p:sp>
      <p:sp>
        <p:nvSpPr>
          <p:cNvPr id="16" name="Espace réservé du pied de page 15"/>
          <p:cNvSpPr>
            <a:spLocks noGrp="1"/>
          </p:cNvSpPr>
          <p:nvPr>
            <p:ph type="ftr" sz="quarter" idx="16"/>
          </p:nvPr>
        </p:nvSpPr>
        <p:spPr/>
        <p:txBody>
          <a:bodyPr/>
          <a:lstStyle/>
          <a:p>
            <a:r>
              <a:rPr lang="fr-FR"/>
              <a:t>CIB BCP </a:t>
            </a:r>
            <a:endParaRPr lang="fr-FR" dirty="0"/>
          </a:p>
        </p:txBody>
      </p:sp>
      <p:sp>
        <p:nvSpPr>
          <p:cNvPr id="17" name="Espace réservé du numéro de diapositive 16"/>
          <p:cNvSpPr>
            <a:spLocks noGrp="1"/>
          </p:cNvSpPr>
          <p:nvPr>
            <p:ph type="sldNum" sz="quarter" idx="17"/>
          </p:nvPr>
        </p:nvSpPr>
        <p:spPr/>
        <p:txBody>
          <a:bodyPr/>
          <a:lstStyle/>
          <a:p>
            <a:fld id="{4F985FF9-ADA8-465B-B1B8-A5AF16A5E141}" type="slidenum">
              <a:rPr lang="fr-FR" smtClean="0"/>
              <a:pPr/>
              <a:t>‹N°›</a:t>
            </a:fld>
            <a:endParaRPr lang="fr-FR"/>
          </a:p>
        </p:txBody>
      </p:sp>
    </p:spTree>
    <p:extLst>
      <p:ext uri="{BB962C8B-B14F-4D97-AF65-F5344CB8AC3E}">
        <p14:creationId xmlns:p14="http://schemas.microsoft.com/office/powerpoint/2010/main" val="8348146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9" name="bk object 16"/>
          <p:cNvSpPr/>
          <p:nvPr userDrawn="1"/>
        </p:nvSpPr>
        <p:spPr>
          <a:xfrm>
            <a:off x="3672000" y="452438"/>
            <a:ext cx="5194188" cy="5942013"/>
          </a:xfrm>
          <a:custGeom>
            <a:avLst/>
            <a:gdLst/>
            <a:ahLst/>
            <a:cxnLst/>
            <a:rect l="l" t="t" r="r" b="b"/>
            <a:pathLst>
              <a:path w="8571865" h="5781675">
                <a:moveTo>
                  <a:pt x="0" y="5781598"/>
                </a:moveTo>
                <a:lnTo>
                  <a:pt x="8571598" y="5781598"/>
                </a:lnTo>
                <a:lnTo>
                  <a:pt x="8571598" y="0"/>
                </a:lnTo>
                <a:lnTo>
                  <a:pt x="0" y="0"/>
                </a:lnTo>
                <a:lnTo>
                  <a:pt x="0" y="5781598"/>
                </a:lnTo>
                <a:close/>
              </a:path>
            </a:pathLst>
          </a:custGeom>
          <a:solidFill>
            <a:srgbClr val="EAEAEA"/>
          </a:solid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4165200" y="858711"/>
            <a:ext cx="4369200" cy="5171007"/>
          </a:xfrm>
        </p:spPr>
        <p:txBody>
          <a:bodyPr>
            <a:noAutofit/>
          </a:bodyPr>
          <a:lstStyle>
            <a:lvl1pPr marL="342900" indent="-342900">
              <a:spcBef>
                <a:spcPts val="2800"/>
              </a:spcBef>
              <a:buClr>
                <a:schemeClr val="tx1"/>
              </a:buClr>
              <a:buFont typeface="+mj-lt"/>
              <a:buAutoNum type="arabicPeriod"/>
              <a:defRPr sz="1600" b="1" cap="all" baseline="0">
                <a:solidFill>
                  <a:schemeClr val="tx2"/>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object 13"/>
          <p:cNvSpPr/>
          <p:nvPr userDrawn="1"/>
        </p:nvSpPr>
        <p:spPr>
          <a:xfrm>
            <a:off x="0" y="858711"/>
            <a:ext cx="3725023" cy="226945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4" name="Espace réservé du texte 3"/>
          <p:cNvSpPr>
            <a:spLocks noGrp="1"/>
          </p:cNvSpPr>
          <p:nvPr>
            <p:ph type="body" sz="quarter" idx="14" hasCustomPrompt="1"/>
          </p:nvPr>
        </p:nvSpPr>
        <p:spPr>
          <a:xfrm>
            <a:off x="457098" y="1740173"/>
            <a:ext cx="2052000" cy="430887"/>
          </a:xfrm>
        </p:spPr>
        <p:txBody>
          <a:bodyPr wrap="square">
            <a:spAutoFit/>
          </a:bodyPr>
          <a:lstStyle>
            <a:lvl1pPr>
              <a:defRPr sz="2800" b="1" cap="all" baseline="0">
                <a:solidFill>
                  <a:schemeClr val="bg1"/>
                </a:solidFill>
              </a:defRPr>
            </a:lvl1pPr>
            <a:lvl2pPr>
              <a:defRPr sz="2800"/>
            </a:lvl2pPr>
            <a:lvl3pPr>
              <a:defRPr sz="2800"/>
            </a:lvl3pPr>
            <a:lvl4pPr>
              <a:defRPr sz="2800"/>
            </a:lvl4pPr>
            <a:lvl5pPr>
              <a:defRPr sz="2800"/>
            </a:lvl5pPr>
          </a:lstStyle>
          <a:p>
            <a:pPr lvl="0"/>
            <a:r>
              <a:rPr lang="fr-FR"/>
              <a:t>texte</a:t>
            </a:r>
          </a:p>
        </p:txBody>
      </p:sp>
      <p:sp>
        <p:nvSpPr>
          <p:cNvPr id="17" name="Espace réservé de la date 16"/>
          <p:cNvSpPr>
            <a:spLocks noGrp="1"/>
          </p:cNvSpPr>
          <p:nvPr>
            <p:ph type="dt" sz="half" idx="16"/>
          </p:nvPr>
        </p:nvSpPr>
        <p:spPr/>
        <p:txBody>
          <a:bodyPr/>
          <a:lstStyle/>
          <a:p>
            <a:r>
              <a:rPr lang="fr-FR"/>
              <a:t>November 26th  2019</a:t>
            </a:r>
            <a:endParaRPr dirty="0"/>
          </a:p>
        </p:txBody>
      </p:sp>
      <p:sp>
        <p:nvSpPr>
          <p:cNvPr id="18" name="Espace réservé du pied de page 17"/>
          <p:cNvSpPr>
            <a:spLocks noGrp="1"/>
          </p:cNvSpPr>
          <p:nvPr>
            <p:ph type="ftr" sz="quarter" idx="17"/>
          </p:nvPr>
        </p:nvSpPr>
        <p:spPr/>
        <p:txBody>
          <a:bodyPr/>
          <a:lstStyle/>
          <a:p>
            <a:r>
              <a:rPr lang="fr-FR"/>
              <a:t>CIB BCP </a:t>
            </a:r>
            <a:endParaRPr lang="fr-FR" dirty="0"/>
          </a:p>
        </p:txBody>
      </p:sp>
      <p:sp>
        <p:nvSpPr>
          <p:cNvPr id="19" name="Espace réservé du numéro de diapositive 18"/>
          <p:cNvSpPr>
            <a:spLocks noGrp="1"/>
          </p:cNvSpPr>
          <p:nvPr>
            <p:ph type="sldNum" sz="quarter" idx="18"/>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5333428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uverture de chapitre">
    <p:spTree>
      <p:nvGrpSpPr>
        <p:cNvPr id="1" name=""/>
        <p:cNvGrpSpPr/>
        <p:nvPr/>
      </p:nvGrpSpPr>
      <p:grpSpPr>
        <a:xfrm>
          <a:off x="0" y="0"/>
          <a:ext cx="0" cy="0"/>
          <a:chOff x="0" y="0"/>
          <a:chExt cx="0" cy="0"/>
        </a:xfrm>
      </p:grpSpPr>
      <p:sp>
        <p:nvSpPr>
          <p:cNvPr id="11" name="object 14"/>
          <p:cNvSpPr/>
          <p:nvPr userDrawn="1"/>
        </p:nvSpPr>
        <p:spPr>
          <a:xfrm>
            <a:off x="382133" y="717234"/>
            <a:ext cx="3052454" cy="250784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black"/>
              </a:solidFill>
            </a:endParaRPr>
          </a:p>
        </p:txBody>
      </p:sp>
      <p:sp>
        <p:nvSpPr>
          <p:cNvPr id="8" name="Espace réservé du texte 7"/>
          <p:cNvSpPr>
            <a:spLocks noGrp="1"/>
          </p:cNvSpPr>
          <p:nvPr>
            <p:ph type="body" sz="quarter" idx="13"/>
          </p:nvPr>
        </p:nvSpPr>
        <p:spPr>
          <a:xfrm>
            <a:off x="3693138" y="4273200"/>
            <a:ext cx="4841262" cy="304699"/>
          </a:xfrm>
        </p:spPr>
        <p:txBody>
          <a:bodyPr>
            <a:spAutoFit/>
          </a:bodyPr>
          <a:lstStyle>
            <a:lvl1pPr>
              <a:lnSpc>
                <a:spcPct val="110000"/>
              </a:lnSpc>
              <a:spcBef>
                <a:spcPts val="0"/>
              </a:spcBef>
              <a:defRPr sz="1800" b="0" cap="none" baseline="0">
                <a:solidFill>
                  <a:schemeClr val="accent1"/>
                </a:solidFill>
              </a:defRPr>
            </a:lvl1pPr>
            <a:lvl2pPr>
              <a:lnSpc>
                <a:spcPct val="120000"/>
              </a:lnSpc>
              <a:defRPr sz="1400" b="0"/>
            </a:lvl2pPr>
          </a:lstStyle>
          <a:p>
            <a:pPr lvl="0"/>
            <a:r>
              <a:rPr lang="fr-FR"/>
              <a:t>Modifiez les styles du texte du masque</a:t>
            </a:r>
          </a:p>
        </p:txBody>
      </p:sp>
      <p:sp>
        <p:nvSpPr>
          <p:cNvPr id="2" name="Rectangle 1"/>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du texte 3"/>
          <p:cNvSpPr>
            <a:spLocks noGrp="1"/>
          </p:cNvSpPr>
          <p:nvPr>
            <p:ph type="body" sz="quarter" idx="14" hasCustomPrompt="1"/>
          </p:nvPr>
        </p:nvSpPr>
        <p:spPr>
          <a:xfrm>
            <a:off x="2054781" y="1104976"/>
            <a:ext cx="855114" cy="1615827"/>
          </a:xfrm>
        </p:spPr>
        <p:txBody>
          <a:bodyPr wrap="square">
            <a:spAutoFit/>
          </a:bodyPr>
          <a:lstStyle>
            <a:lvl1pPr algn="r">
              <a:defRPr sz="10500" b="1" cap="all" baseline="0">
                <a:solidFill>
                  <a:schemeClr val="bg1"/>
                </a:solidFill>
              </a:defRPr>
            </a:lvl1pPr>
            <a:lvl2pPr>
              <a:defRPr sz="2800"/>
            </a:lvl2pPr>
            <a:lvl3pPr>
              <a:defRPr sz="2800"/>
            </a:lvl3pPr>
            <a:lvl4pPr>
              <a:defRPr sz="2800"/>
            </a:lvl4pPr>
            <a:lvl5pPr>
              <a:defRPr sz="2800"/>
            </a:lvl5pPr>
          </a:lstStyle>
          <a:p>
            <a:pPr lvl="0"/>
            <a:r>
              <a:rPr lang="fr-FR"/>
              <a:t>#</a:t>
            </a:r>
          </a:p>
        </p:txBody>
      </p:sp>
      <p:sp>
        <p:nvSpPr>
          <p:cNvPr id="13"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3" name="Titre 2"/>
          <p:cNvSpPr>
            <a:spLocks noGrp="1"/>
          </p:cNvSpPr>
          <p:nvPr>
            <p:ph type="title"/>
          </p:nvPr>
        </p:nvSpPr>
        <p:spPr>
          <a:xfrm>
            <a:off x="3672000" y="1213200"/>
            <a:ext cx="4212443" cy="923330"/>
          </a:xfrm>
        </p:spPr>
        <p:txBody>
          <a:bodyPr>
            <a:spAutoFit/>
          </a:bodyPr>
          <a:lstStyle>
            <a:lvl1pPr>
              <a:lnSpc>
                <a:spcPct val="100000"/>
              </a:lnSpc>
              <a:defRPr sz="3000" b="0" cap="all" baseline="0"/>
            </a:lvl1pPr>
          </a:lstStyle>
          <a:p>
            <a:r>
              <a:rPr lang="fr-FR"/>
              <a:t>Modifiez le style du titre</a:t>
            </a:r>
          </a:p>
        </p:txBody>
      </p:sp>
      <p:sp>
        <p:nvSpPr>
          <p:cNvPr id="18" name="Espace réservé de la date 17"/>
          <p:cNvSpPr>
            <a:spLocks noGrp="1"/>
          </p:cNvSpPr>
          <p:nvPr>
            <p:ph type="dt" sz="half" idx="15"/>
          </p:nvPr>
        </p:nvSpPr>
        <p:spPr/>
        <p:txBody>
          <a:bodyPr/>
          <a:lstStyle/>
          <a:p>
            <a:r>
              <a:rPr lang="fr-FR"/>
              <a:t>November 26th  2019</a:t>
            </a:r>
            <a:endParaRPr dirty="0"/>
          </a:p>
        </p:txBody>
      </p:sp>
      <p:sp>
        <p:nvSpPr>
          <p:cNvPr id="19" name="Espace réservé du pied de page 18"/>
          <p:cNvSpPr>
            <a:spLocks noGrp="1"/>
          </p:cNvSpPr>
          <p:nvPr>
            <p:ph type="ftr" sz="quarter" idx="16"/>
          </p:nvPr>
        </p:nvSpPr>
        <p:spPr/>
        <p:txBody>
          <a:bodyPr/>
          <a:lstStyle/>
          <a:p>
            <a:r>
              <a:rPr lang="fr-FR"/>
              <a:t>CIB BCP </a:t>
            </a:r>
            <a:endParaRPr lang="fr-FR" dirty="0"/>
          </a:p>
        </p:txBody>
      </p:sp>
      <p:sp>
        <p:nvSpPr>
          <p:cNvPr id="20" name="Espace réservé du numéro de diapositive 19"/>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5315489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2" name="Espace réservé du texte 11"/>
          <p:cNvSpPr>
            <a:spLocks noGrp="1"/>
          </p:cNvSpPr>
          <p:nvPr>
            <p:ph type="body" sz="quarter" idx="14"/>
          </p:nvPr>
        </p:nvSpPr>
        <p:spPr>
          <a:xfrm>
            <a:off x="1079499" y="1300163"/>
            <a:ext cx="7780543" cy="4357687"/>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e la date 14"/>
          <p:cNvSpPr>
            <a:spLocks noGrp="1"/>
          </p:cNvSpPr>
          <p:nvPr>
            <p:ph type="dt" sz="half" idx="15"/>
          </p:nvPr>
        </p:nvSpPr>
        <p:spPr/>
        <p:txBody>
          <a:bodyPr/>
          <a:lstStyle/>
          <a:p>
            <a:r>
              <a:rPr lang="fr-FR"/>
              <a:t>November 26th  2019</a:t>
            </a:r>
            <a:endParaRPr dirty="0"/>
          </a:p>
        </p:txBody>
      </p:sp>
      <p:sp>
        <p:nvSpPr>
          <p:cNvPr id="16" name="Espace réservé du pied de page 15"/>
          <p:cNvSpPr>
            <a:spLocks noGrp="1"/>
          </p:cNvSpPr>
          <p:nvPr>
            <p:ph type="ftr" sz="quarter" idx="16"/>
          </p:nvPr>
        </p:nvSpPr>
        <p:spPr/>
        <p:txBody>
          <a:bodyPr/>
          <a:lstStyle/>
          <a:p>
            <a:r>
              <a:rPr lang="fr-FR"/>
              <a:t>CIB BCP </a:t>
            </a:r>
            <a:endParaRPr lang="fr-FR" dirty="0"/>
          </a:p>
        </p:txBody>
      </p:sp>
      <p:sp>
        <p:nvSpPr>
          <p:cNvPr id="17" name="Espace réservé du numéro de diapositive 16"/>
          <p:cNvSpPr>
            <a:spLocks noGrp="1"/>
          </p:cNvSpPr>
          <p:nvPr>
            <p:ph type="sldNum" sz="quarter" idx="17"/>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1734165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3" name="Espace réservé du texte 11"/>
          <p:cNvSpPr>
            <a:spLocks noGrp="1"/>
          </p:cNvSpPr>
          <p:nvPr>
            <p:ph type="body" sz="quarter" idx="16"/>
          </p:nvPr>
        </p:nvSpPr>
        <p:spPr>
          <a:xfrm>
            <a:off x="1079499" y="1299600"/>
            <a:ext cx="7262599" cy="708494"/>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texte 11"/>
          <p:cNvSpPr>
            <a:spLocks noGrp="1"/>
          </p:cNvSpPr>
          <p:nvPr>
            <p:ph type="body" sz="quarter" idx="15"/>
          </p:nvPr>
        </p:nvSpPr>
        <p:spPr>
          <a:xfrm>
            <a:off x="4921599"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2280253"/>
            <a:ext cx="34205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Espace réservé de la date 16"/>
          <p:cNvSpPr>
            <a:spLocks noGrp="1"/>
          </p:cNvSpPr>
          <p:nvPr>
            <p:ph type="dt" sz="half" idx="17"/>
          </p:nvPr>
        </p:nvSpPr>
        <p:spPr/>
        <p:txBody>
          <a:bodyPr/>
          <a:lstStyle/>
          <a:p>
            <a:r>
              <a:rPr lang="fr-FR"/>
              <a:t>November 26th  2019</a:t>
            </a:r>
            <a:endParaRP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40960148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xergue + Contenu ">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1999" y="1281600"/>
            <a:ext cx="5188043"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texte 11"/>
          <p:cNvSpPr>
            <a:spLocks noGrp="1"/>
          </p:cNvSpPr>
          <p:nvPr>
            <p:ph type="body" sz="quarter" idx="16" hasCustomPrompt="1"/>
          </p:nvPr>
        </p:nvSpPr>
        <p:spPr>
          <a:xfrm>
            <a:off x="1080001" y="1316050"/>
            <a:ext cx="2268820" cy="2352504"/>
          </a:xfrm>
          <a:solidFill>
            <a:schemeClr val="accent1"/>
          </a:solidFill>
        </p:spPr>
        <p:txBody>
          <a:bodyPr lIns="180000" tIns="108000" rIns="180000" bIns="108000" anchor="ctr" anchorCtr="0">
            <a:noAutofit/>
          </a:bodyPr>
          <a:lstStyle>
            <a:lvl1pPr>
              <a:spcBef>
                <a:spcPts val="1800"/>
              </a:spcBef>
              <a:defRPr sz="3600">
                <a:solidFill>
                  <a:schemeClr val="bg1"/>
                </a:solidFill>
              </a:defRPr>
            </a:lvl1pPr>
            <a:lvl2pPr marL="0" indent="0">
              <a:lnSpc>
                <a:spcPct val="80000"/>
              </a:lnSpc>
              <a:spcBef>
                <a:spcPts val="0"/>
              </a:spcBef>
              <a:buNone/>
              <a:defRPr sz="1200" b="0" cap="all" baseline="0">
                <a:solidFill>
                  <a:schemeClr val="bg1"/>
                </a:solidFill>
              </a:defRPr>
            </a:lvl2pPr>
            <a:lvl5pPr>
              <a:defRPr/>
            </a:lvl5pPr>
          </a:lstStyle>
          <a:p>
            <a:pPr lvl="0"/>
            <a:r>
              <a:rPr lang="fr-FR"/>
              <a:t>#</a:t>
            </a:r>
          </a:p>
          <a:p>
            <a:pPr lvl="1"/>
            <a:r>
              <a:rPr lang="fr-FR"/>
              <a:t>Deuxième niveau</a:t>
            </a:r>
          </a:p>
        </p:txBody>
      </p:sp>
      <p:sp>
        <p:nvSpPr>
          <p:cNvPr id="12" name="Espace réservé du texte 11"/>
          <p:cNvSpPr>
            <a:spLocks noGrp="1"/>
          </p:cNvSpPr>
          <p:nvPr>
            <p:ph type="body" sz="quarter" idx="14"/>
          </p:nvPr>
        </p:nvSpPr>
        <p:spPr>
          <a:xfrm>
            <a:off x="1079500" y="3795708"/>
            <a:ext cx="2269321" cy="1529327"/>
          </a:xfrm>
          <a:solidFill>
            <a:srgbClr val="EAEAEA"/>
          </a:solidFill>
        </p:spPr>
        <p:txBody>
          <a:bodyPr lIns="180000" tIns="108000" rIns="180000" bIns="108000" anchor="ctr" anchorCtr="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7" name="Espace réservé de la date 16"/>
          <p:cNvSpPr>
            <a:spLocks noGrp="1"/>
          </p:cNvSpPr>
          <p:nvPr>
            <p:ph type="dt" sz="half" idx="17"/>
          </p:nvPr>
        </p:nvSpPr>
        <p:spPr/>
        <p:txBody>
          <a:bodyPr/>
          <a:lstStyle/>
          <a:p>
            <a:r>
              <a:rPr lang="fr-FR"/>
              <a:t>November 26th  2019</a:t>
            </a:r>
            <a:endParaRPr dirty="0"/>
          </a:p>
        </p:txBody>
      </p:sp>
      <p:sp>
        <p:nvSpPr>
          <p:cNvPr id="18" name="Espace réservé du pied de page 17"/>
          <p:cNvSpPr>
            <a:spLocks noGrp="1"/>
          </p:cNvSpPr>
          <p:nvPr>
            <p:ph type="ftr" sz="quarter" idx="18"/>
          </p:nvPr>
        </p:nvSpPr>
        <p:spPr/>
        <p:txBody>
          <a:bodyPr/>
          <a:lstStyle/>
          <a:p>
            <a:r>
              <a:rPr lang="fr-FR"/>
              <a:t>CIB BCP </a:t>
            </a:r>
            <a:endParaRPr lang="fr-FR" dirty="0"/>
          </a:p>
        </p:txBody>
      </p:sp>
      <p:sp>
        <p:nvSpPr>
          <p:cNvPr id="19" name="Espace réservé du numéro de diapositive 18"/>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551374434"/>
      </p:ext>
    </p:extLst>
  </p:cSld>
  <p:clrMapOvr>
    <a:masterClrMapping/>
  </p:clrMapOvr>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colonnes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7" name="object 13"/>
          <p:cNvSpPr/>
          <p:nvPr userDrawn="1"/>
        </p:nvSpPr>
        <p:spPr>
          <a:xfrm>
            <a:off x="1080000" y="6393593"/>
            <a:ext cx="8067675" cy="0"/>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3678613"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2" name="Espace réservé du texte 11"/>
          <p:cNvSpPr>
            <a:spLocks noGrp="1"/>
          </p:cNvSpPr>
          <p:nvPr>
            <p:ph type="body" sz="quarter" idx="14"/>
          </p:nvPr>
        </p:nvSpPr>
        <p:spPr>
          <a:xfrm>
            <a:off x="1079500" y="1299600"/>
            <a:ext cx="2361600" cy="3462486"/>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6259512" y="1308098"/>
            <a:ext cx="2884487" cy="450056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4" name="Espace réservé de la date 13"/>
          <p:cNvSpPr>
            <a:spLocks noGrp="1"/>
          </p:cNvSpPr>
          <p:nvPr>
            <p:ph type="dt" sz="half" idx="17"/>
          </p:nvPr>
        </p:nvSpPr>
        <p:spPr/>
        <p:txBody>
          <a:bodyPr/>
          <a:lstStyle/>
          <a:p>
            <a:r>
              <a:rPr lang="fr-FR"/>
              <a:t>November 26th  2019</a:t>
            </a:r>
            <a:endParaRPr dirty="0"/>
          </a:p>
        </p:txBody>
      </p:sp>
      <p:sp>
        <p:nvSpPr>
          <p:cNvPr id="15" name="Espace réservé du pied de page 14"/>
          <p:cNvSpPr>
            <a:spLocks noGrp="1"/>
          </p:cNvSpPr>
          <p:nvPr>
            <p:ph type="ftr" sz="quarter" idx="18"/>
          </p:nvPr>
        </p:nvSpPr>
        <p:spPr/>
        <p:txBody>
          <a:bodyPr/>
          <a:lstStyle/>
          <a:p>
            <a:r>
              <a:rPr lang="fr-FR"/>
              <a:t>CIB BCP </a:t>
            </a:r>
            <a:endParaRPr lang="fr-FR" dirty="0"/>
          </a:p>
        </p:txBody>
      </p:sp>
      <p:sp>
        <p:nvSpPr>
          <p:cNvPr id="16" name="Espace réservé du numéro de diapositive 15"/>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5380277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u + encadré + ima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11" name="Espace réservé du texte 11"/>
          <p:cNvSpPr>
            <a:spLocks noGrp="1"/>
          </p:cNvSpPr>
          <p:nvPr>
            <p:ph type="body" sz="quarter" idx="15"/>
          </p:nvPr>
        </p:nvSpPr>
        <p:spPr>
          <a:xfrm>
            <a:off x="1079499" y="4493478"/>
            <a:ext cx="2592389" cy="1900115"/>
          </a:xfrm>
          <a:solidFill>
            <a:schemeClr val="accent1"/>
          </a:solidFill>
        </p:spPr>
        <p:txBody>
          <a:bodyPr lIns="180000" tIns="180000" rIns="180000" bIns="180000">
            <a:noAutofit/>
          </a:bodyPr>
          <a:lstStyle>
            <a:lvl1pPr>
              <a:spcBef>
                <a:spcPts val="0"/>
              </a:spcBef>
              <a:defRPr b="0">
                <a:solidFill>
                  <a:schemeClr val="bg1"/>
                </a:solidFill>
              </a:defRPr>
            </a:lvl1pPr>
            <a:lvl5pPr>
              <a:defRPr/>
            </a:lvl5pPr>
          </a:lstStyle>
          <a:p>
            <a:pPr lvl="0"/>
            <a:r>
              <a:rPr lang="fr-FR"/>
              <a:t>Modifiez les styles du texte du masque</a:t>
            </a:r>
          </a:p>
        </p:txBody>
      </p:sp>
      <p:sp>
        <p:nvSpPr>
          <p:cNvPr id="12" name="Espace réservé du texte 11"/>
          <p:cNvSpPr>
            <a:spLocks noGrp="1"/>
          </p:cNvSpPr>
          <p:nvPr>
            <p:ph type="body" sz="quarter" idx="14"/>
          </p:nvPr>
        </p:nvSpPr>
        <p:spPr>
          <a:xfrm>
            <a:off x="1079500" y="1299600"/>
            <a:ext cx="2361600" cy="2908180"/>
          </a:xfrm>
        </p:spPr>
        <p:txBody>
          <a:bodyPr/>
          <a:lstStyle>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pour une image  3"/>
          <p:cNvSpPr>
            <a:spLocks noGrp="1"/>
          </p:cNvSpPr>
          <p:nvPr>
            <p:ph type="pic" sz="quarter" idx="16"/>
          </p:nvPr>
        </p:nvSpPr>
        <p:spPr>
          <a:xfrm>
            <a:off x="3671888" y="1308098"/>
            <a:ext cx="5188155"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3" name="Espace réservé de la date 12"/>
          <p:cNvSpPr>
            <a:spLocks noGrp="1"/>
          </p:cNvSpPr>
          <p:nvPr>
            <p:ph type="dt" sz="half" idx="17"/>
          </p:nvPr>
        </p:nvSpPr>
        <p:spPr/>
        <p:txBody>
          <a:bodyPr/>
          <a:lstStyle/>
          <a:p>
            <a:r>
              <a:rPr lang="fr-FR"/>
              <a:t>November 26th  2019</a:t>
            </a:r>
            <a:endParaRPr dirty="0"/>
          </a:p>
        </p:txBody>
      </p:sp>
      <p:sp>
        <p:nvSpPr>
          <p:cNvPr id="14" name="Espace réservé du pied de page 13"/>
          <p:cNvSpPr>
            <a:spLocks noGrp="1"/>
          </p:cNvSpPr>
          <p:nvPr>
            <p:ph type="ftr" sz="quarter" idx="18"/>
          </p:nvPr>
        </p:nvSpPr>
        <p:spPr/>
        <p:txBody>
          <a:bodyPr/>
          <a:lstStyle/>
          <a:p>
            <a:r>
              <a:rPr lang="fr-FR"/>
              <a:t>CIB BCP </a:t>
            </a:r>
            <a:endParaRPr lang="fr-FR" dirty="0"/>
          </a:p>
        </p:txBody>
      </p:sp>
      <p:sp>
        <p:nvSpPr>
          <p:cNvPr id="15" name="Espace réservé du numéro de diapositive 14"/>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1554144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 exerg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9" name="Espace réservé du texte 8"/>
          <p:cNvSpPr>
            <a:spLocks noGrp="1"/>
          </p:cNvSpPr>
          <p:nvPr>
            <p:ph type="body" sz="quarter" idx="13" hasCustomPrompt="1"/>
          </p:nvPr>
        </p:nvSpPr>
        <p:spPr>
          <a:xfrm>
            <a:off x="223838" y="414338"/>
            <a:ext cx="591950" cy="338554"/>
          </a:xfrm>
        </p:spPr>
        <p:txBody>
          <a:bodyPr>
            <a:spAutoFit/>
          </a:bodyPr>
          <a:lstStyle>
            <a:lvl1pPr algn="ctr">
              <a:defRPr sz="2200" b="1">
                <a:solidFill>
                  <a:schemeClr val="tx1"/>
                </a:solidFill>
              </a:defRPr>
            </a:lvl1pPr>
          </a:lstStyle>
          <a:p>
            <a:pPr lvl="0"/>
            <a:r>
              <a:rPr lang="fr-FR"/>
              <a:t>#</a:t>
            </a:r>
          </a:p>
        </p:txBody>
      </p:sp>
      <p:sp>
        <p:nvSpPr>
          <p:cNvPr id="4" name="Espace réservé pour une image  3"/>
          <p:cNvSpPr>
            <a:spLocks noGrp="1"/>
          </p:cNvSpPr>
          <p:nvPr>
            <p:ph type="pic" sz="quarter" idx="16"/>
          </p:nvPr>
        </p:nvSpPr>
        <p:spPr>
          <a:xfrm>
            <a:off x="1079500" y="1308098"/>
            <a:ext cx="7780544" cy="5085495"/>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1" name="Espace réservé du texte 11"/>
          <p:cNvSpPr>
            <a:spLocks noGrp="1"/>
          </p:cNvSpPr>
          <p:nvPr>
            <p:ph type="body" sz="quarter" idx="15"/>
          </p:nvPr>
        </p:nvSpPr>
        <p:spPr>
          <a:xfrm>
            <a:off x="6267657" y="3458497"/>
            <a:ext cx="2592387" cy="2344993"/>
          </a:xfrm>
          <a:solidFill>
            <a:srgbClr val="EAEAEA"/>
          </a:solidFill>
        </p:spPr>
        <p:txBody>
          <a:bodyPr lIns="180000" tIns="180000" rIns="180000" bIns="180000">
            <a:noAutofit/>
          </a:bodyPr>
          <a:lstStyle>
            <a:lvl1pPr>
              <a:spcBef>
                <a:spcPts val="0"/>
              </a:spcBef>
              <a:defRPr sz="1600" b="0">
                <a:solidFill>
                  <a:schemeClr val="tx1">
                    <a:lumMod val="65000"/>
                    <a:lumOff val="35000"/>
                  </a:schemeClr>
                </a:solidFill>
              </a:defRPr>
            </a:lvl1pPr>
            <a:lvl5pPr>
              <a:defRPr/>
            </a:lvl5pPr>
          </a:lstStyle>
          <a:p>
            <a:pPr lvl="0"/>
            <a:r>
              <a:rPr lang="fr-FR"/>
              <a:t>Modifiez les styles du texte du masque</a:t>
            </a:r>
          </a:p>
        </p:txBody>
      </p:sp>
      <p:sp>
        <p:nvSpPr>
          <p:cNvPr id="12" name="Espace réservé de la date 11"/>
          <p:cNvSpPr>
            <a:spLocks noGrp="1"/>
          </p:cNvSpPr>
          <p:nvPr>
            <p:ph type="dt" sz="half" idx="17"/>
          </p:nvPr>
        </p:nvSpPr>
        <p:spPr/>
        <p:txBody>
          <a:bodyPr/>
          <a:lstStyle/>
          <a:p>
            <a:r>
              <a:rPr lang="fr-FR"/>
              <a:t>November 26th  2019</a:t>
            </a:r>
            <a:endParaRPr dirty="0"/>
          </a:p>
        </p:txBody>
      </p:sp>
      <p:sp>
        <p:nvSpPr>
          <p:cNvPr id="13" name="Espace réservé du pied de page 12"/>
          <p:cNvSpPr>
            <a:spLocks noGrp="1"/>
          </p:cNvSpPr>
          <p:nvPr>
            <p:ph type="ftr" sz="quarter" idx="18"/>
          </p:nvPr>
        </p:nvSpPr>
        <p:spPr/>
        <p:txBody>
          <a:bodyPr/>
          <a:lstStyle/>
          <a:p>
            <a:r>
              <a:rPr lang="fr-FR"/>
              <a:t>CIB BCP </a:t>
            </a:r>
            <a:endParaRPr lang="fr-FR" dirty="0"/>
          </a:p>
        </p:txBody>
      </p:sp>
      <p:sp>
        <p:nvSpPr>
          <p:cNvPr id="14" name="Espace réservé du numéro de diapositive 13"/>
          <p:cNvSpPr>
            <a:spLocks noGrp="1"/>
          </p:cNvSpPr>
          <p:nvPr>
            <p:ph type="sldNum" sz="quarter" idx="19"/>
          </p:nvPr>
        </p:nvSpPr>
        <p:spPr/>
        <p:txBody>
          <a:bodyPr/>
          <a:lstStyle/>
          <a:p>
            <a:fld id="{4F985FF9-ADA8-465B-B1B8-A5AF16A5E141}" type="slidenum">
              <a:rPr lang="fr-FR" smtClean="0">
                <a:solidFill>
                  <a:srgbClr val="581D74"/>
                </a:solidFill>
              </a:rPr>
              <a:pPr/>
              <a:t>‹N°›</a:t>
            </a:fld>
            <a:endParaRPr lang="fr-FR">
              <a:solidFill>
                <a:srgbClr val="581D74"/>
              </a:solidFill>
            </a:endParaRPr>
          </a:p>
        </p:txBody>
      </p:sp>
    </p:spTree>
    <p:extLst>
      <p:ext uri="{BB962C8B-B14F-4D97-AF65-F5344CB8AC3E}">
        <p14:creationId xmlns:p14="http://schemas.microsoft.com/office/powerpoint/2010/main" val="2823796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 Chiffres clés 1">
    <p:spTree>
      <p:nvGrpSpPr>
        <p:cNvPr id="1" name=""/>
        <p:cNvGrpSpPr/>
        <p:nvPr/>
      </p:nvGrpSpPr>
      <p:grpSpPr>
        <a:xfrm>
          <a:off x="0" y="0"/>
          <a:ext cx="0" cy="0"/>
          <a:chOff x="0" y="0"/>
          <a:chExt cx="0" cy="0"/>
        </a:xfrm>
      </p:grpSpPr>
      <p:sp>
        <p:nvSpPr>
          <p:cNvPr id="4" name="Espace réservé pour une image  3"/>
          <p:cNvSpPr>
            <a:spLocks noGrp="1"/>
          </p:cNvSpPr>
          <p:nvPr>
            <p:ph type="pic" sz="quarter" idx="16"/>
          </p:nvPr>
        </p:nvSpPr>
        <p:spPr>
          <a:xfrm>
            <a:off x="1079500" y="444500"/>
            <a:ext cx="7780544"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dirty="0">
              <a:solidFill>
                <a:srgbClr val="581D74"/>
              </a:solidFill>
            </a:endParaRPr>
          </a:p>
        </p:txBody>
      </p:sp>
    </p:spTree>
    <p:extLst>
      <p:ext uri="{BB962C8B-B14F-4D97-AF65-F5344CB8AC3E}">
        <p14:creationId xmlns:p14="http://schemas.microsoft.com/office/powerpoint/2010/main" val="10082232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 Chiffres clés 2">
    <p:spTree>
      <p:nvGrpSpPr>
        <p:cNvPr id="1" name=""/>
        <p:cNvGrpSpPr/>
        <p:nvPr/>
      </p:nvGrpSpPr>
      <p:grpSpPr>
        <a:xfrm>
          <a:off x="0" y="0"/>
          <a:ext cx="0" cy="0"/>
          <a:chOff x="0" y="0"/>
          <a:chExt cx="0" cy="0"/>
        </a:xfrm>
      </p:grpSpPr>
      <p:sp>
        <p:nvSpPr>
          <p:cNvPr id="10" name="Rectangle 9"/>
          <p:cNvSpPr/>
          <p:nvPr userDrawn="1"/>
        </p:nvSpPr>
        <p:spPr>
          <a:xfrm>
            <a:off x="851647" y="295835"/>
            <a:ext cx="152400" cy="84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Espace réservé pour une image  3"/>
          <p:cNvSpPr>
            <a:spLocks noGrp="1"/>
          </p:cNvSpPr>
          <p:nvPr>
            <p:ph type="pic" sz="quarter" idx="16"/>
          </p:nvPr>
        </p:nvSpPr>
        <p:spPr>
          <a:xfrm>
            <a:off x="287338" y="444500"/>
            <a:ext cx="8572706" cy="5949093"/>
          </a:xfrm>
        </p:spPr>
        <p:txBody>
          <a:bodyPr/>
          <a:lstStyle>
            <a:lvl1pPr>
              <a:defRPr sz="1600" b="0">
                <a:solidFill>
                  <a:schemeClr val="tx1">
                    <a:lumMod val="65000"/>
                    <a:lumOff val="35000"/>
                  </a:schemeClr>
                </a:solidFill>
              </a:defRPr>
            </a:lvl1pPr>
          </a:lstStyle>
          <a:p>
            <a:r>
              <a:rPr lang="fr-FR"/>
              <a:t>Cliquez sur l'icône pour ajouter une image</a:t>
            </a:r>
          </a:p>
        </p:txBody>
      </p:sp>
      <p:sp>
        <p:nvSpPr>
          <p:cNvPr id="12" name="Espace réservé du texte 11"/>
          <p:cNvSpPr>
            <a:spLocks noGrp="1"/>
          </p:cNvSpPr>
          <p:nvPr>
            <p:ph type="body" sz="quarter" idx="17" hasCustomPrompt="1"/>
          </p:nvPr>
        </p:nvSpPr>
        <p:spPr>
          <a:xfrm>
            <a:off x="7153835" y="3016800"/>
            <a:ext cx="1706209" cy="2352504"/>
          </a:xfrm>
          <a:solidFill>
            <a:srgbClr val="EAEAEA"/>
          </a:solidFill>
        </p:spPr>
        <p:txBody>
          <a:bodyPr lIns="180000" tIns="108000" rIns="180000" bIns="108000" anchor="ctr" anchorCtr="1">
            <a:noAutofit/>
          </a:bodyPr>
          <a:lstStyle>
            <a:lvl1pPr>
              <a:spcBef>
                <a:spcPts val="1800"/>
              </a:spcBef>
              <a:defRPr sz="3600">
                <a:solidFill>
                  <a:schemeClr val="accent1"/>
                </a:solidFill>
              </a:defRPr>
            </a:lvl1pPr>
            <a:lvl2pPr marL="0" indent="0">
              <a:lnSpc>
                <a:spcPct val="80000"/>
              </a:lnSpc>
              <a:spcBef>
                <a:spcPts val="0"/>
              </a:spcBef>
              <a:buNone/>
              <a:defRPr sz="1200" b="0" cap="all" baseline="0">
                <a:solidFill>
                  <a:schemeClr val="tx1"/>
                </a:solidFill>
              </a:defRPr>
            </a:lvl2pPr>
            <a:lvl5pPr>
              <a:defRPr/>
            </a:lvl5pPr>
          </a:lstStyle>
          <a:p>
            <a:pPr lvl="0"/>
            <a:r>
              <a:rPr lang="fr-FR"/>
              <a:t>#</a:t>
            </a:r>
          </a:p>
          <a:p>
            <a:pPr lvl="1"/>
            <a:r>
              <a:rPr lang="fr-FR"/>
              <a:t>Deuxième niveau</a:t>
            </a:r>
          </a:p>
        </p:txBody>
      </p:sp>
      <p:sp>
        <p:nvSpPr>
          <p:cNvPr id="9" name="Espace réservé de la date 8"/>
          <p:cNvSpPr>
            <a:spLocks noGrp="1"/>
          </p:cNvSpPr>
          <p:nvPr>
            <p:ph type="dt" sz="half" idx="18"/>
          </p:nvPr>
        </p:nvSpPr>
        <p:spPr/>
        <p:txBody>
          <a:bodyPr/>
          <a:lstStyle/>
          <a:p>
            <a:r>
              <a:rPr lang="fr-FR"/>
              <a:t>November 26th  2019</a:t>
            </a:r>
            <a:endParaRPr dirty="0"/>
          </a:p>
        </p:txBody>
      </p:sp>
      <p:sp>
        <p:nvSpPr>
          <p:cNvPr id="11" name="Espace réservé du pied de page 10"/>
          <p:cNvSpPr>
            <a:spLocks noGrp="1"/>
          </p:cNvSpPr>
          <p:nvPr>
            <p:ph type="ftr" sz="quarter" idx="19"/>
          </p:nvPr>
        </p:nvSpPr>
        <p:spPr/>
        <p:txBody>
          <a:bodyPr/>
          <a:lstStyle/>
          <a:p>
            <a:r>
              <a:rPr lang="fr-FR"/>
              <a:t>CIB BCP </a:t>
            </a:r>
            <a:endParaRPr lang="fr-FR" dirty="0"/>
          </a:p>
        </p:txBody>
      </p:sp>
      <p:sp>
        <p:nvSpPr>
          <p:cNvPr id="13" name="Espace réservé du numéro de diapositive 12"/>
          <p:cNvSpPr>
            <a:spLocks noGrp="1"/>
          </p:cNvSpPr>
          <p:nvPr>
            <p:ph type="sldNum" sz="quarter" idx="20"/>
          </p:nvPr>
        </p:nvSpPr>
        <p:spPr/>
        <p:txBody>
          <a:bodyPr/>
          <a:lstStyle/>
          <a:p>
            <a:fld id="{4F985FF9-ADA8-465B-B1B8-A5AF16A5E141}" type="slidenum">
              <a:rPr lang="fr-FR" smtClean="0">
                <a:solidFill>
                  <a:srgbClr val="581D74"/>
                </a:solidFill>
              </a:rPr>
              <a:pPr/>
              <a:t>‹N°›</a:t>
            </a:fld>
            <a:endParaRPr lang="fr-FR" dirty="0">
              <a:solidFill>
                <a:srgbClr val="581D74"/>
              </a:solidFill>
            </a:endParaRPr>
          </a:p>
        </p:txBody>
      </p:sp>
    </p:spTree>
    <p:extLst>
      <p:ext uri="{BB962C8B-B14F-4D97-AF65-F5344CB8AC3E}">
        <p14:creationId xmlns:p14="http://schemas.microsoft.com/office/powerpoint/2010/main" val="1108773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tags" Target="../tags/tag1.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vmlDrawing" Target="../drawings/vmlDrawing1.v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image" Target="../media/image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theme" Target="../theme/theme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image" Target="../media/image23.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image" Target="../media/image1.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image" Target="../media/image1.png"/><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tags" Target="../tags/tag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vmlDrawing" Target="../drawings/vmlDrawing3.v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23.emf"/><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object 13"/>
          <p:cNvSpPr/>
          <p:nvPr/>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dirty="0"/>
          </a:p>
        </p:txBody>
      </p:sp>
      <p:pic>
        <p:nvPicPr>
          <p:cNvPr id="12" name="Image 1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9" name="Espace réservé du pied de page 4"/>
          <p:cNvSpPr>
            <a:spLocks noGrp="1"/>
          </p:cNvSpPr>
          <p:nvPr>
            <p:ph type="ftr" sz="quarter" idx="3"/>
          </p:nvPr>
        </p:nvSpPr>
        <p:spPr>
          <a:xfrm>
            <a:off x="2158532" y="6521787"/>
            <a:ext cx="5004000" cy="123111"/>
          </a:xfrm>
          <a:prstGeom prst="rect">
            <a:avLst/>
          </a:prstGeom>
        </p:spPr>
        <p:txBody>
          <a:bodyPr vert="horz" wrap="square" lIns="0" tIns="0" rIns="0" bIns="0" rtlCol="0" anchor="t" anchorCtr="0">
            <a:spAutoFit/>
          </a:bodyPr>
          <a:lstStyle>
            <a:lvl1pPr algn="l">
              <a:defRPr sz="800" b="0" cap="none" baseline="0">
                <a:solidFill>
                  <a:srgbClr val="7F7F7F"/>
                </a:solidFill>
              </a:defRPr>
            </a:lvl1pPr>
          </a:lstStyle>
          <a:p>
            <a:r>
              <a:rPr lang="fr-FR"/>
              <a:t>CIB BCP </a:t>
            </a:r>
            <a:endParaRPr lang="fr-FR" dirty="0"/>
          </a:p>
        </p:txBody>
      </p:sp>
      <p:sp>
        <p:nvSpPr>
          <p:cNvPr id="10" name="Espace réservé du numéro de diapositive 5"/>
          <p:cNvSpPr>
            <a:spLocks noGrp="1"/>
          </p:cNvSpPr>
          <p:nvPr>
            <p:ph type="sldNum" sz="quarter" idx="4"/>
          </p:nvPr>
        </p:nvSpPr>
        <p:spPr>
          <a:xfrm>
            <a:off x="1080000" y="6521787"/>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pPr/>
              <a:t>‹N°›</a:t>
            </a:fld>
            <a:endParaRPr lang="fr-FR" dirty="0"/>
          </a:p>
        </p:txBody>
      </p:sp>
      <p:sp>
        <p:nvSpPr>
          <p:cNvPr id="13" name="Espace réservé de la date 3"/>
          <p:cNvSpPr>
            <a:spLocks noGrp="1"/>
          </p:cNvSpPr>
          <p:nvPr>
            <p:ph type="dt" sz="half" idx="2"/>
          </p:nvPr>
        </p:nvSpPr>
        <p:spPr>
          <a:xfrm>
            <a:off x="1347715" y="6524769"/>
            <a:ext cx="767122" cy="123111"/>
          </a:xfrm>
          <a:prstGeom prst="rect">
            <a:avLst/>
          </a:prstGeom>
        </p:spPr>
        <p:txBody>
          <a:bodyPr vert="horz" wrap="square" lIns="0" tIns="0" rIns="0" bIns="0" rtlCol="0" anchor="t" anchorCtr="0">
            <a:spAutoFit/>
          </a:bodyPr>
          <a:lstStyle>
            <a:lvl1pPr>
              <a:defRPr lang="fr-FR" sz="800" b="0" cap="all" baseline="0" smtClean="0">
                <a:solidFill>
                  <a:srgbClr val="7F7F7F"/>
                </a:solidFill>
              </a:defRPr>
            </a:lvl1pPr>
          </a:lstStyle>
          <a:p>
            <a:r>
              <a:rPr lang="fr-FR"/>
              <a:t>November 26th  2019</a:t>
            </a:r>
            <a:endParaRPr lang="fr-FR" dirty="0"/>
          </a:p>
        </p:txBody>
      </p:sp>
      <p:sp>
        <p:nvSpPr>
          <p:cNvPr id="4" name="MSIPCMContentMarking" descr="{&quot;HashCode&quot;:-929196920,&quot;Placement&quot;:&quot;Footer&quot;}">
            <a:extLst>
              <a:ext uri="{FF2B5EF4-FFF2-40B4-BE49-F238E27FC236}">
                <a16:creationId xmlns:a16="http://schemas.microsoft.com/office/drawing/2014/main" id="{7BB092D1-EF32-4327-8868-82CFE6865E58}"/>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endParaRPr lang="fr-FR" sz="1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1081928517"/>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77" r:id="rId5"/>
    <p:sldLayoutId id="2147483650" r:id="rId6"/>
    <p:sldLayoutId id="2147483657" r:id="rId7"/>
    <p:sldLayoutId id="2147483658" r:id="rId8"/>
    <p:sldLayoutId id="2147483655"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76" r:id="rId18"/>
    <p:sldLayoutId id="2147483667" r:id="rId19"/>
    <p:sldLayoutId id="2147483668" r:id="rId20"/>
    <p:sldLayoutId id="2147483669" r:id="rId21"/>
    <p:sldLayoutId id="2147483670" r:id="rId22"/>
    <p:sldLayoutId id="2147483671" r:id="rId23"/>
    <p:sldLayoutId id="2147483673" r:id="rId24"/>
    <p:sldLayoutId id="2147483674" r:id="rId25"/>
    <p:sldLayoutId id="2147483675" r:id="rId26"/>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1pPr>
      <a:lvl2pPr marL="216000" indent="-216000" algn="l" defTabSz="685800" rtl="0" eaLnBrk="1" latinLnBrk="0" hangingPunct="1">
        <a:lnSpc>
          <a:spcPct val="100000"/>
        </a:lnSpc>
        <a:spcBef>
          <a:spcPts val="1200"/>
        </a:spcBef>
        <a:buClr>
          <a:schemeClr val="accent1"/>
        </a:buClr>
        <a:buFont typeface="Wingdings 3" panose="05040102010807070707" pitchFamily="18" charset="2"/>
        <a:buChar char=""/>
        <a:defRPr sz="1400" b="1" kern="1200">
          <a:solidFill>
            <a:schemeClr val="tx1"/>
          </a:solidFill>
          <a:latin typeface="+mn-lt"/>
          <a:ea typeface="+mn-ea"/>
          <a:cs typeface="+mn-cs"/>
        </a:defRPr>
      </a:lvl2pPr>
      <a:lvl3pPr marL="233363" indent="-233363" algn="l" defTabSz="685800" rtl="0" eaLnBrk="1" latinLnBrk="0" hangingPunct="1">
        <a:lnSpc>
          <a:spcPct val="100000"/>
        </a:lnSpc>
        <a:spcBef>
          <a:spcPts val="1600"/>
        </a:spcBef>
        <a:buClr>
          <a:schemeClr val="accent1"/>
        </a:buClr>
        <a:buSzPct val="80000"/>
        <a:buFont typeface="Wingdings" panose="05000000000000000000" pitchFamily="2" charset="2"/>
        <a:buChar char="l"/>
        <a:defRPr sz="1400" b="0" kern="1200" cap="none" baseline="0">
          <a:solidFill>
            <a:schemeClr val="tx1"/>
          </a:solidFill>
          <a:latin typeface="+mn-lt"/>
          <a:ea typeface="+mn-ea"/>
          <a:cs typeface="+mn-cs"/>
        </a:defRPr>
      </a:lvl3pPr>
      <a:lvl4pPr marL="449263" indent="-179388"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4pPr>
      <a:lvl5pPr marL="583200" indent="-129600" algn="l" defTabSz="685800" rtl="0" eaLnBrk="1" latinLnBrk="0" hangingPunct="1">
        <a:lnSpc>
          <a:spcPct val="100000"/>
        </a:lnSpc>
        <a:spcBef>
          <a:spcPts val="6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userDrawn="1">
          <p15:clr>
            <a:srgbClr val="F26B43"/>
          </p15:clr>
        </p15:guide>
        <p15:guide id="2" pos="678" userDrawn="1">
          <p15:clr>
            <a:srgbClr val="F26B43"/>
          </p15:clr>
        </p15:guide>
        <p15:guide id="3" pos="5585" userDrawn="1">
          <p15:clr>
            <a:srgbClr val="F26B43"/>
          </p15:clr>
        </p15:guide>
        <p15:guide id="5" orient="horz" pos="4170" userDrawn="1">
          <p15:clr>
            <a:srgbClr val="F26B43"/>
          </p15:clr>
        </p15:guide>
        <p15:guide id="6" pos="8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5" name="Espace réservé du pied de page 4"/>
          <p:cNvSpPr>
            <a:spLocks noGrp="1"/>
          </p:cNvSpPr>
          <p:nvPr>
            <p:ph type="ftr" sz="quarter" idx="3"/>
          </p:nvPr>
        </p:nvSpPr>
        <p:spPr>
          <a:xfrm>
            <a:off x="1342800" y="6524769"/>
            <a:ext cx="4320000" cy="123111"/>
          </a:xfrm>
          <a:prstGeom prst="rect">
            <a:avLst/>
          </a:prstGeom>
        </p:spPr>
        <p:txBody>
          <a:bodyPr vert="horz" wrap="square" lIns="0" tIns="0" rIns="0" bIns="0" rtlCol="0" anchor="t" anchorCtr="0">
            <a:spAutoFit/>
          </a:bodyPr>
          <a:lstStyle>
            <a:lvl1pPr algn="l">
              <a:defRPr sz="800" b="0" cap="all" baseline="0">
                <a:solidFill>
                  <a:srgbClr val="7F7F7F"/>
                </a:solidFill>
              </a:defRPr>
            </a:lvl1pPr>
          </a:lstStyle>
          <a:p>
            <a:r>
              <a:rPr lang="it-IT"/>
              <a:t>CIB BCP </a:t>
            </a:r>
            <a:endParaRPr lang="fr-FR"/>
          </a:p>
        </p:txBody>
      </p:sp>
      <p:sp>
        <p:nvSpPr>
          <p:cNvPr id="6" name="Espace réservé du numéro de diapositive 5"/>
          <p:cNvSpPr>
            <a:spLocks noGrp="1"/>
          </p:cNvSpPr>
          <p:nvPr>
            <p:ph type="sldNum" sz="quarter" idx="4"/>
          </p:nvPr>
        </p:nvSpPr>
        <p:spPr>
          <a:xfrm>
            <a:off x="1080000" y="6524769"/>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solidFill>
                  <a:srgbClr val="581D74"/>
                </a:solidFill>
              </a:rPr>
              <a:pPr/>
              <a:t>‹N°›</a:t>
            </a:fld>
            <a:endParaRPr lang="fr-FR">
              <a:solidFill>
                <a:srgbClr val="581D74"/>
              </a:solidFill>
            </a:endParaRPr>
          </a:p>
        </p:txBody>
      </p:sp>
      <p:sp>
        <p:nvSpPr>
          <p:cNvPr id="11" name="object 13"/>
          <p:cNvSpPr/>
          <p:nvPr/>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pic>
        <p:nvPicPr>
          <p:cNvPr id="12" name="Image 1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4" name="MSIPCMContentMarking" descr="{&quot;HashCode&quot;:-929196920,&quot;Placement&quot;:&quot;Footer&quot;}">
            <a:extLst>
              <a:ext uri="{FF2B5EF4-FFF2-40B4-BE49-F238E27FC236}">
                <a16:creationId xmlns:a16="http://schemas.microsoft.com/office/drawing/2014/main" id="{AD1CFCB3-2FD4-465D-A275-B76EF4D74082}"/>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p>
        </p:txBody>
      </p:sp>
    </p:spTree>
    <p:extLst>
      <p:ext uri="{BB962C8B-B14F-4D97-AF65-F5344CB8AC3E}">
        <p14:creationId xmlns:p14="http://schemas.microsoft.com/office/powerpoint/2010/main" val="40889895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2pPr>
      <a:lvl3pPr marL="0" indent="0" algn="l" defTabSz="685800" rtl="0" eaLnBrk="1" latinLnBrk="0" hangingPunct="1">
        <a:lnSpc>
          <a:spcPct val="100000"/>
        </a:lnSpc>
        <a:spcBef>
          <a:spcPts val="1600"/>
        </a:spcBef>
        <a:buFont typeface="Arial" panose="020B0604020202020204" pitchFamily="34" charset="0"/>
        <a:buNone/>
        <a:defRPr sz="1400" b="1" kern="1200" cap="all" baseline="0">
          <a:solidFill>
            <a:schemeClr val="tx1"/>
          </a:solidFill>
          <a:latin typeface="+mn-lt"/>
          <a:ea typeface="+mn-ea"/>
          <a:cs typeface="+mn-cs"/>
        </a:defRPr>
      </a:lvl3pPr>
      <a:lvl4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4pPr>
      <a:lvl5pPr marL="450000" indent="-180000"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userDrawn="1">
          <p15:clr>
            <a:srgbClr val="F26B43"/>
          </p15:clr>
        </p15:guide>
        <p15:guide id="2" pos="678" userDrawn="1">
          <p15:clr>
            <a:srgbClr val="F26B43"/>
          </p15:clr>
        </p15:guide>
        <p15:guide id="3" pos="5585" userDrawn="1">
          <p15:clr>
            <a:srgbClr val="F26B43"/>
          </p15:clr>
        </p15:guide>
        <p15:guide id="5" orient="horz" pos="417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6"/>
            </p:custDataLst>
            <p:extLst>
              <p:ext uri="{D42A27DB-BD31-4B8C-83A1-F6EECF244321}">
                <p14:modId xmlns:p14="http://schemas.microsoft.com/office/powerpoint/2010/main" val="17238121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75" name="Diapositive think-cell" r:id="rId27" imgW="270" imgH="270" progId="TCLayout.ActiveDocument.1">
                  <p:embed/>
                </p:oleObj>
              </mc:Choice>
              <mc:Fallback>
                <p:oleObj name="Diapositive think-cell"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1" name="object 13"/>
          <p:cNvSpPr/>
          <p:nvPr userDrawn="1"/>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pic>
        <p:nvPicPr>
          <p:cNvPr id="12" name="Image 11"/>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10" name="Espace réservé du pied de page 4"/>
          <p:cNvSpPr>
            <a:spLocks noGrp="1"/>
          </p:cNvSpPr>
          <p:nvPr>
            <p:ph type="ftr" sz="quarter" idx="3"/>
          </p:nvPr>
        </p:nvSpPr>
        <p:spPr>
          <a:xfrm>
            <a:off x="2448000" y="6524769"/>
            <a:ext cx="5004000" cy="123111"/>
          </a:xfrm>
          <a:prstGeom prst="rect">
            <a:avLst/>
          </a:prstGeom>
        </p:spPr>
        <p:txBody>
          <a:bodyPr vert="horz" wrap="square" lIns="0" tIns="0" rIns="0" bIns="0" rtlCol="0" anchor="t" anchorCtr="0">
            <a:spAutoFit/>
          </a:bodyPr>
          <a:lstStyle>
            <a:lvl1pPr algn="l">
              <a:defRPr sz="800" b="0" cap="none" baseline="0">
                <a:solidFill>
                  <a:srgbClr val="7F7F7F"/>
                </a:solidFill>
              </a:defRPr>
            </a:lvl1pPr>
          </a:lstStyle>
          <a:p>
            <a:r>
              <a:rPr lang="en-US"/>
              <a:t>CIB BCP </a:t>
            </a:r>
            <a:endParaRPr lang="fr-FR"/>
          </a:p>
        </p:txBody>
      </p:sp>
      <p:sp>
        <p:nvSpPr>
          <p:cNvPr id="13" name="Espace réservé du numéro de diapositive 5"/>
          <p:cNvSpPr>
            <a:spLocks noGrp="1"/>
          </p:cNvSpPr>
          <p:nvPr>
            <p:ph type="sldNum" sz="quarter" idx="4"/>
          </p:nvPr>
        </p:nvSpPr>
        <p:spPr>
          <a:xfrm>
            <a:off x="1080000" y="6524769"/>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solidFill>
                  <a:srgbClr val="581D74"/>
                </a:solidFill>
              </a:rPr>
              <a:pPr/>
              <a:t>‹N°›</a:t>
            </a:fld>
            <a:endParaRPr lang="fr-FR">
              <a:solidFill>
                <a:srgbClr val="581D74"/>
              </a:solidFill>
            </a:endParaRPr>
          </a:p>
        </p:txBody>
      </p:sp>
      <p:sp>
        <p:nvSpPr>
          <p:cNvPr id="14" name="Espace réservé de la date 3"/>
          <p:cNvSpPr>
            <a:spLocks noGrp="1"/>
          </p:cNvSpPr>
          <p:nvPr>
            <p:ph type="dt" sz="half" idx="2"/>
          </p:nvPr>
        </p:nvSpPr>
        <p:spPr>
          <a:xfrm>
            <a:off x="1382400" y="6524769"/>
            <a:ext cx="1008000" cy="123111"/>
          </a:xfrm>
          <a:prstGeom prst="rect">
            <a:avLst/>
          </a:prstGeom>
        </p:spPr>
        <p:txBody>
          <a:bodyPr vert="horz" wrap="square" lIns="0" tIns="0" rIns="0" bIns="0" rtlCol="0" anchor="t" anchorCtr="0">
            <a:spAutoFit/>
          </a:bodyPr>
          <a:lstStyle>
            <a:lvl1pPr>
              <a:defRPr lang="fr-FR" sz="800" b="0" cap="all" baseline="0" smtClean="0">
                <a:solidFill>
                  <a:srgbClr val="7F7F7F"/>
                </a:solidFill>
              </a:defRPr>
            </a:lvl1pPr>
          </a:lstStyle>
          <a:p>
            <a:r>
              <a:rPr lang="fr-FR"/>
              <a:t>November 26th  2019</a:t>
            </a:r>
            <a:endParaRPr/>
          </a:p>
        </p:txBody>
      </p:sp>
      <p:sp>
        <p:nvSpPr>
          <p:cNvPr id="5" name="MSIPCMContentMarking" descr="{&quot;HashCode&quot;:-929196920,&quot;Placement&quot;:&quot;Footer&quot;}">
            <a:extLst>
              <a:ext uri="{FF2B5EF4-FFF2-40B4-BE49-F238E27FC236}">
                <a16:creationId xmlns:a16="http://schemas.microsoft.com/office/drawing/2014/main" id="{8DBA3ECC-A104-403B-ADB6-12B725F4B677}"/>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p>
        </p:txBody>
      </p:sp>
    </p:spTree>
    <p:extLst>
      <p:ext uri="{BB962C8B-B14F-4D97-AF65-F5344CB8AC3E}">
        <p14:creationId xmlns:p14="http://schemas.microsoft.com/office/powerpoint/2010/main" val="290261718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2pPr>
      <a:lvl3pPr marL="0" indent="0" algn="l" defTabSz="685800" rtl="0" eaLnBrk="1" latinLnBrk="0" hangingPunct="1">
        <a:lnSpc>
          <a:spcPct val="100000"/>
        </a:lnSpc>
        <a:spcBef>
          <a:spcPts val="1600"/>
        </a:spcBef>
        <a:buFont typeface="Arial" panose="020B0604020202020204" pitchFamily="34" charset="0"/>
        <a:buNone/>
        <a:defRPr sz="1400" b="1" kern="1200" cap="all" baseline="0">
          <a:solidFill>
            <a:schemeClr val="tx1"/>
          </a:solidFill>
          <a:latin typeface="+mn-lt"/>
          <a:ea typeface="+mn-ea"/>
          <a:cs typeface="+mn-cs"/>
        </a:defRPr>
      </a:lvl3pPr>
      <a:lvl4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4pPr>
      <a:lvl5pPr marL="450000" indent="-180000"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p15:clr>
            <a:srgbClr val="F26B43"/>
          </p15:clr>
        </p15:guide>
        <p15:guide id="2" pos="678">
          <p15:clr>
            <a:srgbClr val="F26B43"/>
          </p15:clr>
        </p15:guide>
        <p15:guide id="3" pos="5585">
          <p15:clr>
            <a:srgbClr val="F26B43"/>
          </p15:clr>
        </p15:guide>
        <p15:guide id="5" orient="horz" pos="417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object 13"/>
          <p:cNvSpPr/>
          <p:nvPr/>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dirty="0">
              <a:solidFill>
                <a:prstClr val="black"/>
              </a:solidFill>
            </a:endParaRPr>
          </a:p>
        </p:txBody>
      </p:sp>
      <p:pic>
        <p:nvPicPr>
          <p:cNvPr id="12" name="Image 1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9" name="Espace réservé du pied de page 4"/>
          <p:cNvSpPr>
            <a:spLocks noGrp="1"/>
          </p:cNvSpPr>
          <p:nvPr>
            <p:ph type="ftr" sz="quarter" idx="3"/>
          </p:nvPr>
        </p:nvSpPr>
        <p:spPr>
          <a:xfrm>
            <a:off x="2158532" y="6521787"/>
            <a:ext cx="5004000" cy="123111"/>
          </a:xfrm>
          <a:prstGeom prst="rect">
            <a:avLst/>
          </a:prstGeom>
        </p:spPr>
        <p:txBody>
          <a:bodyPr vert="horz" wrap="square" lIns="0" tIns="0" rIns="0" bIns="0" rtlCol="0" anchor="t" anchorCtr="0">
            <a:spAutoFit/>
          </a:bodyPr>
          <a:lstStyle>
            <a:lvl1pPr algn="l">
              <a:defRPr sz="800" b="0" cap="none" baseline="0">
                <a:solidFill>
                  <a:srgbClr val="7F7F7F"/>
                </a:solidFill>
              </a:defRPr>
            </a:lvl1pPr>
          </a:lstStyle>
          <a:p>
            <a:r>
              <a:rPr lang="fr-FR"/>
              <a:t>CIB BCP </a:t>
            </a:r>
            <a:endParaRPr lang="fr-FR" dirty="0"/>
          </a:p>
        </p:txBody>
      </p:sp>
      <p:sp>
        <p:nvSpPr>
          <p:cNvPr id="10" name="Espace réservé du numéro de diapositive 5"/>
          <p:cNvSpPr>
            <a:spLocks noGrp="1"/>
          </p:cNvSpPr>
          <p:nvPr>
            <p:ph type="sldNum" sz="quarter" idx="4"/>
          </p:nvPr>
        </p:nvSpPr>
        <p:spPr>
          <a:xfrm>
            <a:off x="1080000" y="6521787"/>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solidFill>
                  <a:srgbClr val="581D74"/>
                </a:solidFill>
              </a:rPr>
              <a:pPr/>
              <a:t>‹N°›</a:t>
            </a:fld>
            <a:endParaRPr lang="fr-FR" dirty="0">
              <a:solidFill>
                <a:srgbClr val="581D74"/>
              </a:solidFill>
            </a:endParaRPr>
          </a:p>
        </p:txBody>
      </p:sp>
      <p:sp>
        <p:nvSpPr>
          <p:cNvPr id="13" name="Espace réservé de la date 3"/>
          <p:cNvSpPr>
            <a:spLocks noGrp="1"/>
          </p:cNvSpPr>
          <p:nvPr>
            <p:ph type="dt" sz="half" idx="2"/>
          </p:nvPr>
        </p:nvSpPr>
        <p:spPr>
          <a:xfrm>
            <a:off x="1347715" y="6524769"/>
            <a:ext cx="767122" cy="123111"/>
          </a:xfrm>
          <a:prstGeom prst="rect">
            <a:avLst/>
          </a:prstGeom>
        </p:spPr>
        <p:txBody>
          <a:bodyPr vert="horz" wrap="square" lIns="0" tIns="0" rIns="0" bIns="0" rtlCol="0" anchor="t" anchorCtr="0">
            <a:spAutoFit/>
          </a:bodyPr>
          <a:lstStyle>
            <a:lvl1pPr>
              <a:defRPr lang="fr-FR" sz="800" b="0" cap="all" baseline="0" smtClean="0">
                <a:solidFill>
                  <a:srgbClr val="7F7F7F"/>
                </a:solidFill>
              </a:defRPr>
            </a:lvl1pPr>
          </a:lstStyle>
          <a:p>
            <a:r>
              <a:rPr lang="fr-FR"/>
              <a:t>November 26th  2019</a:t>
            </a:r>
            <a:endParaRPr dirty="0"/>
          </a:p>
        </p:txBody>
      </p:sp>
      <p:sp>
        <p:nvSpPr>
          <p:cNvPr id="4" name="MSIPCMContentMarking" descr="{&quot;HashCode&quot;:-929196920,&quot;Placement&quot;:&quot;Footer&quot;}">
            <a:extLst>
              <a:ext uri="{FF2B5EF4-FFF2-40B4-BE49-F238E27FC236}">
                <a16:creationId xmlns:a16="http://schemas.microsoft.com/office/drawing/2014/main" id="{7BB092D1-EF32-4327-8868-82CFE6865E58}"/>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endParaRPr lang="fr-FR" sz="1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113122095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1pPr>
      <a:lvl2pPr marL="216000" indent="-216000" algn="l" defTabSz="685800" rtl="0" eaLnBrk="1" latinLnBrk="0" hangingPunct="1">
        <a:lnSpc>
          <a:spcPct val="100000"/>
        </a:lnSpc>
        <a:spcBef>
          <a:spcPts val="1200"/>
        </a:spcBef>
        <a:buClr>
          <a:schemeClr val="accent1"/>
        </a:buClr>
        <a:buFont typeface="Wingdings 3" panose="05040102010807070707" pitchFamily="18" charset="2"/>
        <a:buChar char=""/>
        <a:defRPr sz="1400" b="1" kern="1200">
          <a:solidFill>
            <a:schemeClr val="tx1"/>
          </a:solidFill>
          <a:latin typeface="+mn-lt"/>
          <a:ea typeface="+mn-ea"/>
          <a:cs typeface="+mn-cs"/>
        </a:defRPr>
      </a:lvl2pPr>
      <a:lvl3pPr marL="233363" indent="-233363" algn="l" defTabSz="685800" rtl="0" eaLnBrk="1" latinLnBrk="0" hangingPunct="1">
        <a:lnSpc>
          <a:spcPct val="100000"/>
        </a:lnSpc>
        <a:spcBef>
          <a:spcPts val="1600"/>
        </a:spcBef>
        <a:buClr>
          <a:schemeClr val="accent1"/>
        </a:buClr>
        <a:buSzPct val="80000"/>
        <a:buFont typeface="Wingdings" panose="05000000000000000000" pitchFamily="2" charset="2"/>
        <a:buChar char="l"/>
        <a:defRPr sz="1400" b="0" kern="1200" cap="none" baseline="0">
          <a:solidFill>
            <a:schemeClr val="tx1"/>
          </a:solidFill>
          <a:latin typeface="+mn-lt"/>
          <a:ea typeface="+mn-ea"/>
          <a:cs typeface="+mn-cs"/>
        </a:defRPr>
      </a:lvl3pPr>
      <a:lvl4pPr marL="449263" indent="-179388"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4pPr>
      <a:lvl5pPr marL="583200" indent="-129600" algn="l" defTabSz="685800" rtl="0" eaLnBrk="1" latinLnBrk="0" hangingPunct="1">
        <a:lnSpc>
          <a:spcPct val="100000"/>
        </a:lnSpc>
        <a:spcBef>
          <a:spcPts val="6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userDrawn="1">
          <p15:clr>
            <a:srgbClr val="F26B43"/>
          </p15:clr>
        </p15:guide>
        <p15:guide id="2" pos="678" userDrawn="1">
          <p15:clr>
            <a:srgbClr val="F26B43"/>
          </p15:clr>
        </p15:guide>
        <p15:guide id="3" pos="5585" userDrawn="1">
          <p15:clr>
            <a:srgbClr val="F26B43"/>
          </p15:clr>
        </p15:guide>
        <p15:guide id="5" orient="horz" pos="4170" userDrawn="1">
          <p15:clr>
            <a:srgbClr val="F26B43"/>
          </p15:clr>
        </p15:guide>
        <p15:guide id="6" pos="82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object 13"/>
          <p:cNvSpPr/>
          <p:nvPr/>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dirty="0">
              <a:solidFill>
                <a:prstClr val="black"/>
              </a:solidFill>
            </a:endParaRPr>
          </a:p>
        </p:txBody>
      </p:sp>
      <p:pic>
        <p:nvPicPr>
          <p:cNvPr id="12" name="Image 1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9" name="Espace réservé du pied de page 4"/>
          <p:cNvSpPr>
            <a:spLocks noGrp="1"/>
          </p:cNvSpPr>
          <p:nvPr>
            <p:ph type="ftr" sz="quarter" idx="3"/>
          </p:nvPr>
        </p:nvSpPr>
        <p:spPr>
          <a:xfrm>
            <a:off x="2158532" y="6521787"/>
            <a:ext cx="5004000" cy="123111"/>
          </a:xfrm>
          <a:prstGeom prst="rect">
            <a:avLst/>
          </a:prstGeom>
        </p:spPr>
        <p:txBody>
          <a:bodyPr vert="horz" wrap="square" lIns="0" tIns="0" rIns="0" bIns="0" rtlCol="0" anchor="t" anchorCtr="0">
            <a:spAutoFit/>
          </a:bodyPr>
          <a:lstStyle>
            <a:lvl1pPr algn="l">
              <a:defRPr sz="800" b="0" cap="none" baseline="0">
                <a:solidFill>
                  <a:srgbClr val="7F7F7F"/>
                </a:solidFill>
              </a:defRPr>
            </a:lvl1pPr>
          </a:lstStyle>
          <a:p>
            <a:r>
              <a:rPr lang="fr-FR"/>
              <a:t>CIB BCP </a:t>
            </a:r>
            <a:endParaRPr lang="fr-FR" dirty="0"/>
          </a:p>
        </p:txBody>
      </p:sp>
      <p:sp>
        <p:nvSpPr>
          <p:cNvPr id="10" name="Espace réservé du numéro de diapositive 5"/>
          <p:cNvSpPr>
            <a:spLocks noGrp="1"/>
          </p:cNvSpPr>
          <p:nvPr>
            <p:ph type="sldNum" sz="quarter" idx="4"/>
          </p:nvPr>
        </p:nvSpPr>
        <p:spPr>
          <a:xfrm>
            <a:off x="1080000" y="6521787"/>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solidFill>
                  <a:srgbClr val="581D74"/>
                </a:solidFill>
              </a:rPr>
              <a:pPr/>
              <a:t>‹N°›</a:t>
            </a:fld>
            <a:endParaRPr lang="fr-FR" dirty="0">
              <a:solidFill>
                <a:srgbClr val="581D74"/>
              </a:solidFill>
            </a:endParaRPr>
          </a:p>
        </p:txBody>
      </p:sp>
      <p:sp>
        <p:nvSpPr>
          <p:cNvPr id="13" name="Espace réservé de la date 3"/>
          <p:cNvSpPr>
            <a:spLocks noGrp="1"/>
          </p:cNvSpPr>
          <p:nvPr>
            <p:ph type="dt" sz="half" idx="2"/>
          </p:nvPr>
        </p:nvSpPr>
        <p:spPr>
          <a:xfrm>
            <a:off x="1347715" y="6524769"/>
            <a:ext cx="767122" cy="123111"/>
          </a:xfrm>
          <a:prstGeom prst="rect">
            <a:avLst/>
          </a:prstGeom>
        </p:spPr>
        <p:txBody>
          <a:bodyPr vert="horz" wrap="square" lIns="0" tIns="0" rIns="0" bIns="0" rtlCol="0" anchor="t" anchorCtr="0">
            <a:spAutoFit/>
          </a:bodyPr>
          <a:lstStyle>
            <a:lvl1pPr>
              <a:defRPr lang="fr-FR" sz="800" b="0" cap="all" baseline="0" smtClean="0">
                <a:solidFill>
                  <a:srgbClr val="7F7F7F"/>
                </a:solidFill>
              </a:defRPr>
            </a:lvl1pPr>
          </a:lstStyle>
          <a:p>
            <a:r>
              <a:rPr lang="fr-FR"/>
              <a:t>November 26th  2019</a:t>
            </a:r>
            <a:endParaRPr dirty="0"/>
          </a:p>
        </p:txBody>
      </p:sp>
      <p:sp>
        <p:nvSpPr>
          <p:cNvPr id="4" name="MSIPCMContentMarking" descr="{&quot;HashCode&quot;:-929196920,&quot;Placement&quot;:&quot;Footer&quot;}">
            <a:extLst>
              <a:ext uri="{FF2B5EF4-FFF2-40B4-BE49-F238E27FC236}">
                <a16:creationId xmlns:a16="http://schemas.microsoft.com/office/drawing/2014/main" id="{7BB092D1-EF32-4327-8868-82CFE6865E58}"/>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endParaRPr lang="fr-FR" sz="1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401936934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1pPr>
      <a:lvl2pPr marL="216000" indent="-216000" algn="l" defTabSz="685800" rtl="0" eaLnBrk="1" latinLnBrk="0" hangingPunct="1">
        <a:lnSpc>
          <a:spcPct val="100000"/>
        </a:lnSpc>
        <a:spcBef>
          <a:spcPts val="1200"/>
        </a:spcBef>
        <a:buClr>
          <a:schemeClr val="accent1"/>
        </a:buClr>
        <a:buFont typeface="Wingdings 3" panose="05040102010807070707" pitchFamily="18" charset="2"/>
        <a:buChar char=""/>
        <a:defRPr sz="1400" b="1" kern="1200">
          <a:solidFill>
            <a:schemeClr val="tx1"/>
          </a:solidFill>
          <a:latin typeface="+mn-lt"/>
          <a:ea typeface="+mn-ea"/>
          <a:cs typeface="+mn-cs"/>
        </a:defRPr>
      </a:lvl2pPr>
      <a:lvl3pPr marL="233363" indent="-233363" algn="l" defTabSz="685800" rtl="0" eaLnBrk="1" latinLnBrk="0" hangingPunct="1">
        <a:lnSpc>
          <a:spcPct val="100000"/>
        </a:lnSpc>
        <a:spcBef>
          <a:spcPts val="1600"/>
        </a:spcBef>
        <a:buClr>
          <a:schemeClr val="accent1"/>
        </a:buClr>
        <a:buSzPct val="80000"/>
        <a:buFont typeface="Wingdings" panose="05000000000000000000" pitchFamily="2" charset="2"/>
        <a:buChar char="l"/>
        <a:defRPr sz="1400" b="0" kern="1200" cap="none" baseline="0">
          <a:solidFill>
            <a:schemeClr val="tx1"/>
          </a:solidFill>
          <a:latin typeface="+mn-lt"/>
          <a:ea typeface="+mn-ea"/>
          <a:cs typeface="+mn-cs"/>
        </a:defRPr>
      </a:lvl3pPr>
      <a:lvl4pPr marL="449263" indent="-179388"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4pPr>
      <a:lvl5pPr marL="583200" indent="-129600" algn="l" defTabSz="685800" rtl="0" eaLnBrk="1" latinLnBrk="0" hangingPunct="1">
        <a:lnSpc>
          <a:spcPct val="100000"/>
        </a:lnSpc>
        <a:spcBef>
          <a:spcPts val="600"/>
        </a:spcBef>
        <a:buClr>
          <a:schemeClr val="accent1"/>
        </a:buClr>
        <a:buSzPct val="100000"/>
        <a:buFont typeface="Arial" panose="020B0604020202020204" pitchFamily="34" charset="0"/>
        <a:buChar char="•"/>
        <a:defRPr sz="12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userDrawn="1">
          <p15:clr>
            <a:srgbClr val="F26B43"/>
          </p15:clr>
        </p15:guide>
        <p15:guide id="2" pos="678" userDrawn="1">
          <p15:clr>
            <a:srgbClr val="F26B43"/>
          </p15:clr>
        </p15:guide>
        <p15:guide id="3" pos="5585" userDrawn="1">
          <p15:clr>
            <a:srgbClr val="F26B43"/>
          </p15:clr>
        </p15:guide>
        <p15:guide id="5" orient="horz" pos="4170" userDrawn="1">
          <p15:clr>
            <a:srgbClr val="F26B43"/>
          </p15:clr>
        </p15:guide>
        <p15:guide id="6" pos="82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t 3" hidden="1"/>
          <p:cNvGraphicFramePr>
            <a:graphicFrameLocks noChangeAspect="1"/>
          </p:cNvGraphicFramePr>
          <p:nvPr userDrawn="1">
            <p:custDataLst>
              <p:tags r:id="rId26"/>
            </p:custDataLst>
            <p:extLst>
              <p:ext uri="{D42A27DB-BD31-4B8C-83A1-F6EECF244321}">
                <p14:modId xmlns:p14="http://schemas.microsoft.com/office/powerpoint/2010/main" val="578256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60" name="Diapositive think-cell" r:id="rId27" imgW="270" imgH="270" progId="TCLayout.ActiveDocument.1">
                  <p:embed/>
                </p:oleObj>
              </mc:Choice>
              <mc:Fallback>
                <p:oleObj name="Diapositive think-cell"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2" name="Espace réservé du titre 1"/>
          <p:cNvSpPr>
            <a:spLocks noGrp="1"/>
          </p:cNvSpPr>
          <p:nvPr>
            <p:ph type="title"/>
          </p:nvPr>
        </p:nvSpPr>
        <p:spPr>
          <a:xfrm>
            <a:off x="1080000" y="414000"/>
            <a:ext cx="7780043" cy="608400"/>
          </a:xfrm>
          <a:prstGeom prst="rect">
            <a:avLst/>
          </a:prstGeom>
        </p:spPr>
        <p:txBody>
          <a:bodyPr vert="horz" lIns="0" tIns="0" rIns="0" bIns="0" rtlCol="0" anchor="t" anchorCtr="0">
            <a:noAutofit/>
          </a:bodyPr>
          <a:lstStyle/>
          <a:p>
            <a:r>
              <a:rPr lang="fr-FR"/>
              <a:t>Modifiez le style du titre</a:t>
            </a:r>
          </a:p>
        </p:txBody>
      </p:sp>
      <p:sp>
        <p:nvSpPr>
          <p:cNvPr id="3" name="Espace réservé du texte 2"/>
          <p:cNvSpPr>
            <a:spLocks noGrp="1"/>
          </p:cNvSpPr>
          <p:nvPr>
            <p:ph type="body" idx="1"/>
          </p:nvPr>
        </p:nvSpPr>
        <p:spPr>
          <a:xfrm>
            <a:off x="1080000" y="1306800"/>
            <a:ext cx="7780043" cy="4351338"/>
          </a:xfrm>
          <a:prstGeom prst="rect">
            <a:avLst/>
          </a:prstGeom>
        </p:spPr>
        <p:txBody>
          <a:bodyPr vert="horz" lIns="0" tIns="0" rIns="0" bIns="0" rtlCol="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 niveau</a:t>
            </a:r>
          </a:p>
        </p:txBody>
      </p:sp>
      <p:sp>
        <p:nvSpPr>
          <p:cNvPr id="11" name="object 13"/>
          <p:cNvSpPr/>
          <p:nvPr userDrawn="1"/>
        </p:nvSpPr>
        <p:spPr>
          <a:xfrm rot="16200000">
            <a:off x="817179" y="564279"/>
            <a:ext cx="525642" cy="262621"/>
          </a:xfrm>
          <a:custGeom>
            <a:avLst/>
            <a:gdLst/>
            <a:ahLst/>
            <a:cxnLst/>
            <a:rect l="l" t="t" r="r" b="b"/>
            <a:pathLst>
              <a:path w="8067675">
                <a:moveTo>
                  <a:pt x="0" y="0"/>
                </a:moveTo>
                <a:lnTo>
                  <a:pt x="8067593" y="0"/>
                </a:lnTo>
              </a:path>
            </a:pathLst>
          </a:custGeom>
          <a:ln w="6350">
            <a:solidFill>
              <a:schemeClr val="bg1">
                <a:lumMod val="50000"/>
              </a:schemeClr>
            </a:solidFill>
          </a:ln>
        </p:spPr>
        <p:txBody>
          <a:bodyPr wrap="square" lIns="0" tIns="0" rIns="0" bIns="0" rtlCol="0"/>
          <a:lstStyle/>
          <a:p>
            <a:endParaRPr>
              <a:solidFill>
                <a:prstClr val="black"/>
              </a:solidFill>
            </a:endParaRPr>
          </a:p>
        </p:txBody>
      </p:sp>
      <p:pic>
        <p:nvPicPr>
          <p:cNvPr id="12" name="Image 11"/>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7946404" y="6467474"/>
            <a:ext cx="919784" cy="237201"/>
          </a:xfrm>
          <a:prstGeom prst="rect">
            <a:avLst/>
          </a:prstGeom>
        </p:spPr>
      </p:pic>
      <p:sp>
        <p:nvSpPr>
          <p:cNvPr id="10" name="Espace réservé du pied de page 4"/>
          <p:cNvSpPr>
            <a:spLocks noGrp="1"/>
          </p:cNvSpPr>
          <p:nvPr>
            <p:ph type="ftr" sz="quarter" idx="3"/>
          </p:nvPr>
        </p:nvSpPr>
        <p:spPr>
          <a:xfrm>
            <a:off x="2448000" y="6524769"/>
            <a:ext cx="5004000" cy="123111"/>
          </a:xfrm>
          <a:prstGeom prst="rect">
            <a:avLst/>
          </a:prstGeom>
        </p:spPr>
        <p:txBody>
          <a:bodyPr vert="horz" wrap="square" lIns="0" tIns="0" rIns="0" bIns="0" rtlCol="0" anchor="t" anchorCtr="0">
            <a:spAutoFit/>
          </a:bodyPr>
          <a:lstStyle>
            <a:lvl1pPr algn="l">
              <a:defRPr sz="800" b="0" cap="none" baseline="0">
                <a:solidFill>
                  <a:srgbClr val="7F7F7F"/>
                </a:solidFill>
              </a:defRPr>
            </a:lvl1pPr>
          </a:lstStyle>
          <a:p>
            <a:r>
              <a:rPr lang="en-US"/>
              <a:t>CIB BCP </a:t>
            </a:r>
            <a:endParaRPr lang="fr-FR"/>
          </a:p>
        </p:txBody>
      </p:sp>
      <p:sp>
        <p:nvSpPr>
          <p:cNvPr id="13" name="Espace réservé du numéro de diapositive 5"/>
          <p:cNvSpPr>
            <a:spLocks noGrp="1"/>
          </p:cNvSpPr>
          <p:nvPr>
            <p:ph type="sldNum" sz="quarter" idx="4"/>
          </p:nvPr>
        </p:nvSpPr>
        <p:spPr>
          <a:xfrm>
            <a:off x="1080000" y="6524769"/>
            <a:ext cx="190800" cy="123111"/>
          </a:xfrm>
          <a:prstGeom prst="rect">
            <a:avLst/>
          </a:prstGeom>
        </p:spPr>
        <p:txBody>
          <a:bodyPr vert="horz" lIns="0" tIns="0" rIns="0" bIns="0" rtlCol="0" anchor="t" anchorCtr="0">
            <a:spAutoFit/>
          </a:bodyPr>
          <a:lstStyle>
            <a:lvl1pPr algn="l">
              <a:defRPr sz="800" b="1" cap="all" baseline="0">
                <a:solidFill>
                  <a:schemeClr val="tx2"/>
                </a:solidFill>
              </a:defRPr>
            </a:lvl1pPr>
          </a:lstStyle>
          <a:p>
            <a:fld id="{4F985FF9-ADA8-465B-B1B8-A5AF16A5E141}" type="slidenum">
              <a:rPr lang="fr-FR" smtClean="0">
                <a:solidFill>
                  <a:srgbClr val="581D74"/>
                </a:solidFill>
              </a:rPr>
              <a:pPr/>
              <a:t>‹N°›</a:t>
            </a:fld>
            <a:endParaRPr lang="fr-FR">
              <a:solidFill>
                <a:srgbClr val="581D74"/>
              </a:solidFill>
            </a:endParaRPr>
          </a:p>
        </p:txBody>
      </p:sp>
      <p:sp>
        <p:nvSpPr>
          <p:cNvPr id="14" name="Espace réservé de la date 3"/>
          <p:cNvSpPr>
            <a:spLocks noGrp="1"/>
          </p:cNvSpPr>
          <p:nvPr>
            <p:ph type="dt" sz="half" idx="2"/>
          </p:nvPr>
        </p:nvSpPr>
        <p:spPr>
          <a:xfrm>
            <a:off x="1382400" y="6524769"/>
            <a:ext cx="1008000" cy="123111"/>
          </a:xfrm>
          <a:prstGeom prst="rect">
            <a:avLst/>
          </a:prstGeom>
        </p:spPr>
        <p:txBody>
          <a:bodyPr vert="horz" wrap="square" lIns="0" tIns="0" rIns="0" bIns="0" rtlCol="0" anchor="t" anchorCtr="0">
            <a:spAutoFit/>
          </a:bodyPr>
          <a:lstStyle>
            <a:lvl1pPr>
              <a:defRPr lang="fr-FR" sz="800" b="0" cap="all" baseline="0" smtClean="0">
                <a:solidFill>
                  <a:srgbClr val="7F7F7F"/>
                </a:solidFill>
              </a:defRPr>
            </a:lvl1pPr>
          </a:lstStyle>
          <a:p>
            <a:r>
              <a:rPr lang="fr-FR"/>
              <a:t>November 26th  2019</a:t>
            </a:r>
            <a:endParaRPr/>
          </a:p>
        </p:txBody>
      </p:sp>
      <p:sp>
        <p:nvSpPr>
          <p:cNvPr id="5" name="MSIPCMContentMarking" descr="{&quot;HashCode&quot;:-929196920,&quot;Placement&quot;:&quot;Footer&quot;}">
            <a:extLst>
              <a:ext uri="{FF2B5EF4-FFF2-40B4-BE49-F238E27FC236}">
                <a16:creationId xmlns:a16="http://schemas.microsoft.com/office/drawing/2014/main" id="{8DBA3ECC-A104-403B-ADB6-12B725F4B677}"/>
              </a:ext>
            </a:extLst>
          </p:cNvPr>
          <p:cNvSpPr txBox="1"/>
          <p:nvPr userDrawn="1"/>
        </p:nvSpPr>
        <p:spPr>
          <a:xfrm>
            <a:off x="0" y="6749469"/>
            <a:ext cx="212491" cy="108530"/>
          </a:xfrm>
          <a:prstGeom prst="rect">
            <a:avLst/>
          </a:prstGeom>
          <a:noFill/>
        </p:spPr>
        <p:txBody>
          <a:bodyPr vert="horz" wrap="square" lIns="0" tIns="0" rIns="0" bIns="0" rtlCol="0" anchor="ctr" anchorCtr="1">
            <a:spAutoFit/>
          </a:bodyPr>
          <a:lstStyle/>
          <a:p>
            <a:pPr algn="l">
              <a:spcBef>
                <a:spcPts val="0"/>
              </a:spcBef>
              <a:spcAft>
                <a:spcPts val="0"/>
              </a:spcAft>
            </a:pPr>
            <a:r>
              <a:rPr lang="fr-FR" sz="100">
                <a:solidFill>
                  <a:srgbClr val="FFFFFF"/>
                </a:solidFill>
                <a:latin typeface="Calibri" panose="020F0502020204030204" pitchFamily="34" charset="0"/>
              </a:rPr>
              <a:t>C2 - Internal Natixis</a:t>
            </a:r>
          </a:p>
        </p:txBody>
      </p:sp>
    </p:spTree>
    <p:extLst>
      <p:ext uri="{BB962C8B-B14F-4D97-AF65-F5344CB8AC3E}">
        <p14:creationId xmlns:p14="http://schemas.microsoft.com/office/powerpoint/2010/main" val="181781487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Lst>
  <p:hf hdr="0"/>
  <p:txStyles>
    <p:titleStyle>
      <a:lvl1pPr algn="l" defTabSz="685800" rtl="0" eaLnBrk="1" latinLnBrk="0" hangingPunct="1">
        <a:lnSpc>
          <a:spcPct val="90000"/>
        </a:lnSpc>
        <a:spcBef>
          <a:spcPct val="0"/>
        </a:spcBef>
        <a:buNone/>
        <a:defRPr sz="22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1200"/>
        </a:spcBef>
        <a:buFont typeface="Arial" panose="020B0604020202020204" pitchFamily="34" charset="0"/>
        <a:buNone/>
        <a:defRPr sz="1600" kern="1200">
          <a:solidFill>
            <a:schemeClr val="tx1">
              <a:lumMod val="65000"/>
              <a:lumOff val="35000"/>
            </a:schemeClr>
          </a:solidFill>
          <a:latin typeface="+mn-lt"/>
          <a:ea typeface="+mn-ea"/>
          <a:cs typeface="+mn-cs"/>
        </a:defRPr>
      </a:lvl1pPr>
      <a:lvl2pPr marL="0" indent="0" algn="l" defTabSz="685800" rtl="0" eaLnBrk="1" latinLnBrk="0" hangingPunct="1">
        <a:lnSpc>
          <a:spcPct val="100000"/>
        </a:lnSpc>
        <a:spcBef>
          <a:spcPts val="1200"/>
        </a:spcBef>
        <a:buFont typeface="Arial" panose="020B0604020202020204" pitchFamily="34" charset="0"/>
        <a:buNone/>
        <a:defRPr sz="1700" b="1" kern="1200">
          <a:solidFill>
            <a:schemeClr val="accent1"/>
          </a:solidFill>
          <a:latin typeface="+mn-lt"/>
          <a:ea typeface="+mn-ea"/>
          <a:cs typeface="+mn-cs"/>
        </a:defRPr>
      </a:lvl2pPr>
      <a:lvl3pPr marL="0" indent="0" algn="l" defTabSz="685800" rtl="0" eaLnBrk="1" latinLnBrk="0" hangingPunct="1">
        <a:lnSpc>
          <a:spcPct val="100000"/>
        </a:lnSpc>
        <a:spcBef>
          <a:spcPts val="1600"/>
        </a:spcBef>
        <a:buFont typeface="Arial" panose="020B0604020202020204" pitchFamily="34" charset="0"/>
        <a:buNone/>
        <a:defRPr sz="1400" b="1" kern="1200" cap="all" baseline="0">
          <a:solidFill>
            <a:schemeClr val="tx1"/>
          </a:solidFill>
          <a:latin typeface="+mn-lt"/>
          <a:ea typeface="+mn-ea"/>
          <a:cs typeface="+mn-cs"/>
        </a:defRPr>
      </a:lvl3pPr>
      <a:lvl4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4pPr>
      <a:lvl5pPr marL="450000" indent="-180000" algn="l" defTabSz="685800" rtl="0" eaLnBrk="1" latinLnBrk="0" hangingPunct="1">
        <a:lnSpc>
          <a:spcPct val="100000"/>
        </a:lnSpc>
        <a:spcBef>
          <a:spcPts val="600"/>
        </a:spcBef>
        <a:buClr>
          <a:schemeClr val="accent1"/>
        </a:buClr>
        <a:buSzPct val="80000"/>
        <a:buFont typeface="Wingdings 3" panose="05040102010807070707" pitchFamily="18" charset="2"/>
        <a:buChar char=""/>
        <a:defRPr sz="1400" kern="1200">
          <a:solidFill>
            <a:schemeClr val="tx1"/>
          </a:solidFill>
          <a:latin typeface="+mn-lt"/>
          <a:ea typeface="+mn-ea"/>
          <a:cs typeface="+mn-cs"/>
        </a:defRPr>
      </a:lvl5pPr>
      <a:lvl6pPr marL="583200" indent="-129600" algn="l" defTabSz="685800" rtl="0" eaLnBrk="1" latinLnBrk="0" hangingPunct="1">
        <a:lnSpc>
          <a:spcPct val="100000"/>
        </a:lnSpc>
        <a:spcBef>
          <a:spcPts val="600"/>
        </a:spcBef>
        <a:buClr>
          <a:schemeClr val="accent1"/>
        </a:buClr>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19">
          <p15:clr>
            <a:srgbClr val="F26B43"/>
          </p15:clr>
        </p15:guide>
        <p15:guide id="2" pos="678">
          <p15:clr>
            <a:srgbClr val="F26B43"/>
          </p15:clr>
        </p15:guide>
        <p15:guide id="3" pos="5585">
          <p15:clr>
            <a:srgbClr val="F26B43"/>
          </p15:clr>
        </p15:guide>
        <p15:guide id="5" orient="horz" pos="41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copartage.bpce.fr/" TargetMode="External"/><Relationship Id="rId2" Type="http://schemas.openxmlformats.org/officeDocument/2006/relationships/hyperlink" Target="https://anytime.intranatixis.d.bbg/" TargetMode="External"/><Relationship Id="rId1" Type="http://schemas.openxmlformats.org/officeDocument/2006/relationships/slideLayout" Target="../slideLayouts/slideLayout9.xml"/><Relationship Id="rId4" Type="http://schemas.openxmlformats.org/officeDocument/2006/relationships/hyperlink" Target="https://www.yammer.com/api/v1/uploaded_files/253068517376/pre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authentication.intranatixis.com/portal/tokens.aspx"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talentis-gestionrh.intranatixis.com/psp/HRPPRD01/EMPLOYEE/HRMS/h/?tab=BF2_TAB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hyperlink" Target="https://authentication.intranatixis.com/portal/tokens.aspx" TargetMode="External"/><Relationship Id="rId3" Type="http://schemas.openxmlformats.org/officeDocument/2006/relationships/hyperlink" Target="https://workplace.intranatixis.com/ssi/espace-ssi-ca-pca/Accs%20distants%20documentation/EASY_connexion%20distante.pdf" TargetMode="External"/><Relationship Id="rId7" Type="http://schemas.openxmlformats.org/officeDocument/2006/relationships/hyperlink" Target="https://workplace.intranatixis.com/ssi/espace-ssi-ca-pca/Accs%20distants%20documentation/Supports_t%C3%A9l_sept2019.pdf" TargetMode="External"/><Relationship Id="rId2" Type="http://schemas.openxmlformats.org/officeDocument/2006/relationships/hyperlink" Target="https://workplace.intranatixis.com/ssi/espace-ssi-ca-pca/Accs%20distants%20documentation/Se-preparer-au-travail-a-distance.pdf" TargetMode="External"/><Relationship Id="rId1" Type="http://schemas.openxmlformats.org/officeDocument/2006/relationships/slideLayout" Target="../slideLayouts/slideLayout9.xml"/><Relationship Id="rId6" Type="http://schemas.openxmlformats.org/officeDocument/2006/relationships/hyperlink" Target="https://workplace.intranatixis.com/ssi/espace-ssi-ca-pca/Accs%20distants%20documentation/Alcatel_gestion_des_renvois_telephone.pdf" TargetMode="External"/><Relationship Id="rId5" Type="http://schemas.openxmlformats.org/officeDocument/2006/relationships/hyperlink" Target="https://workplace.intranatixis.com/ssi/espace-ssi-ca-pca/Accs%20distants%20documentation/ACCESS_Guide%20utilisateur_v5.6.1.pdf" TargetMode="External"/><Relationship Id="rId4" Type="http://schemas.openxmlformats.org/officeDocument/2006/relationships/hyperlink" Target="https://workplace.intranatixis.com/ssi/espace-ssi-ca-pca/Accs%20distants%20documentation/CONNECT_mode%20d'emploi.pdf" TargetMode="External"/><Relationship Id="rId9" Type="http://schemas.openxmlformats.org/officeDocument/2006/relationships/hyperlink" Target="https://talentis-gestionrh.intranatixis.com/psp/HRPPRD01/EMPLOYEE/HRMS/h/?tab=BF2_TAB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970000" y="2539729"/>
            <a:ext cx="4810867" cy="1538883"/>
          </a:xfrm>
        </p:spPr>
        <p:txBody>
          <a:bodyPr/>
          <a:lstStyle/>
          <a:p>
            <a:r>
              <a:rPr lang="en-US" dirty="0"/>
              <a:t>GREVE DES TRANSPORTS du 05/12/2019</a:t>
            </a:r>
            <a:br>
              <a:rPr lang="en-US" dirty="0"/>
            </a:br>
            <a:br>
              <a:rPr lang="en-US" dirty="0"/>
            </a:br>
            <a:r>
              <a:rPr lang="en-US" sz="1600" b="1" dirty="0" err="1"/>
              <a:t>Modalités</a:t>
            </a:r>
            <a:r>
              <a:rPr lang="en-US" sz="1600" b="1" dirty="0"/>
              <a:t> </a:t>
            </a:r>
            <a:r>
              <a:rPr lang="en-US" sz="1600" b="1" dirty="0" err="1"/>
              <a:t>pratiques</a:t>
            </a:r>
            <a:endParaRPr lang="en-US" sz="1600" b="1" dirty="0"/>
          </a:p>
        </p:txBody>
      </p:sp>
      <p:sp>
        <p:nvSpPr>
          <p:cNvPr id="3" name="Sous-titre 2"/>
          <p:cNvSpPr>
            <a:spLocks noGrp="1"/>
          </p:cNvSpPr>
          <p:nvPr>
            <p:ph type="subTitle" idx="1"/>
          </p:nvPr>
        </p:nvSpPr>
        <p:spPr>
          <a:xfrm>
            <a:off x="3030071" y="4960027"/>
            <a:ext cx="3083858" cy="400110"/>
          </a:xfrm>
        </p:spPr>
        <p:txBody>
          <a:bodyPr/>
          <a:lstStyle/>
          <a:p>
            <a:r>
              <a:rPr lang="en-US" dirty="0"/>
              <a:t>CIB GBM  - General Affairs / BCP </a:t>
            </a:r>
          </a:p>
          <a:p>
            <a:r>
              <a:rPr lang="en-US" dirty="0"/>
              <a:t>26 </a:t>
            </a:r>
            <a:r>
              <a:rPr lang="en-US" dirty="0" err="1"/>
              <a:t>novembre</a:t>
            </a:r>
            <a:r>
              <a:rPr lang="en-US" dirty="0"/>
              <a:t> 2019</a:t>
            </a:r>
          </a:p>
        </p:txBody>
      </p:sp>
      <p:sp>
        <p:nvSpPr>
          <p:cNvPr id="4" name="Espace réservé du texte 3"/>
          <p:cNvSpPr>
            <a:spLocks noGrp="1"/>
          </p:cNvSpPr>
          <p:nvPr>
            <p:ph type="body" sz="quarter" idx="11"/>
          </p:nvPr>
        </p:nvSpPr>
        <p:spPr/>
        <p:txBody>
          <a:bodyPr/>
          <a:lstStyle/>
          <a:p>
            <a:r>
              <a:rPr lang="fr-FR" dirty="0"/>
              <a:t>CONFIDENTIAL</a:t>
            </a:r>
            <a:endParaRPr lang="en-US" dirty="0"/>
          </a:p>
        </p:txBody>
      </p:sp>
    </p:spTree>
    <p:extLst>
      <p:ext uri="{BB962C8B-B14F-4D97-AF65-F5344CB8AC3E}">
        <p14:creationId xmlns:p14="http://schemas.microsoft.com/office/powerpoint/2010/main" val="41182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3938955" y="1009984"/>
            <a:ext cx="4891536" cy="5352382"/>
          </a:xfrm>
        </p:spPr>
        <p:txBody>
          <a:bodyPr>
            <a:normAutofit/>
          </a:bodyPr>
          <a:lstStyle/>
          <a:p>
            <a:r>
              <a:rPr lang="en-US" dirty="0"/>
              <a:t>MESURES RH</a:t>
            </a:r>
          </a:p>
          <a:p>
            <a:r>
              <a:rPr lang="en-US" dirty="0"/>
              <a:t>Solutions PCA</a:t>
            </a:r>
          </a:p>
          <a:p>
            <a:r>
              <a:rPr lang="en-US" dirty="0"/>
              <a:t>POSTEs </a:t>
            </a:r>
            <a:r>
              <a:rPr lang="en-US" dirty="0" err="1"/>
              <a:t>ENREgistrés</a:t>
            </a:r>
            <a:r>
              <a:rPr lang="en-US" dirty="0"/>
              <a:t> - Compliance - SSI - </a:t>
            </a:r>
            <a:r>
              <a:rPr lang="en-US" dirty="0" err="1"/>
              <a:t>FRaudE</a:t>
            </a:r>
            <a:endParaRPr lang="en-US" dirty="0"/>
          </a:p>
          <a:p>
            <a:r>
              <a:rPr lang="en-US" dirty="0"/>
              <a:t>Communication - Guides et </a:t>
            </a:r>
            <a:r>
              <a:rPr lang="en-US" dirty="0" err="1"/>
              <a:t>procédures</a:t>
            </a:r>
            <a:endParaRPr lang="en-US" dirty="0"/>
          </a:p>
          <a:p>
            <a:r>
              <a:rPr lang="en-US" dirty="0" err="1"/>
              <a:t>Etapes</a:t>
            </a:r>
            <a:r>
              <a:rPr lang="en-US" dirty="0"/>
              <a:t> </a:t>
            </a:r>
            <a:r>
              <a:rPr lang="en-US" dirty="0" err="1"/>
              <a:t>suivantes</a:t>
            </a:r>
            <a:endParaRPr lang="en-US" dirty="0"/>
          </a:p>
        </p:txBody>
      </p:sp>
      <p:sp>
        <p:nvSpPr>
          <p:cNvPr id="3" name="Espace réservé du texte 2"/>
          <p:cNvSpPr>
            <a:spLocks noGrp="1"/>
          </p:cNvSpPr>
          <p:nvPr>
            <p:ph type="body" sz="quarter" idx="14"/>
          </p:nvPr>
        </p:nvSpPr>
        <p:spPr/>
        <p:txBody>
          <a:bodyPr/>
          <a:lstStyle/>
          <a:p>
            <a:r>
              <a:rPr lang="en-US" dirty="0"/>
              <a:t>AGENDA</a:t>
            </a:r>
          </a:p>
        </p:txBody>
      </p:sp>
      <p:sp>
        <p:nvSpPr>
          <p:cNvPr id="4" name="Espace réservé de la date 3"/>
          <p:cNvSpPr>
            <a:spLocks noGrp="1"/>
          </p:cNvSpPr>
          <p:nvPr>
            <p:ph type="dt" sz="half" idx="16"/>
          </p:nvPr>
        </p:nvSpPr>
        <p:spPr>
          <a:xfrm>
            <a:off x="1270800" y="6521786"/>
            <a:ext cx="4604352" cy="123111"/>
          </a:xfrm>
        </p:spPr>
        <p:txBody>
          <a:bodyPr/>
          <a:lstStyle/>
          <a:p>
            <a:r>
              <a:rPr lang="fr-FR" dirty="0" err="1"/>
              <a:t>November</a:t>
            </a:r>
            <a:r>
              <a:rPr lang="fr-FR" dirty="0"/>
              <a:t> 26th  2019</a:t>
            </a:r>
          </a:p>
        </p:txBody>
      </p:sp>
      <p:sp>
        <p:nvSpPr>
          <p:cNvPr id="5" name="Espace réservé du numéro de diapositive 4"/>
          <p:cNvSpPr>
            <a:spLocks noGrp="1"/>
          </p:cNvSpPr>
          <p:nvPr>
            <p:ph type="sldNum" sz="quarter" idx="18"/>
          </p:nvPr>
        </p:nvSpPr>
        <p:spPr/>
        <p:txBody>
          <a:bodyPr/>
          <a:lstStyle/>
          <a:p>
            <a:fld id="{4F985FF9-ADA8-465B-B1B8-A5AF16A5E141}" type="slidenum">
              <a:rPr lang="fr-FR" smtClean="0"/>
              <a:pPr/>
              <a:t>2</a:t>
            </a:fld>
            <a:endParaRPr lang="fr-FR" dirty="0"/>
          </a:p>
        </p:txBody>
      </p:sp>
      <p:sp>
        <p:nvSpPr>
          <p:cNvPr id="6" name="Espace réservé du pied de page 5"/>
          <p:cNvSpPr>
            <a:spLocks noGrp="1"/>
          </p:cNvSpPr>
          <p:nvPr>
            <p:ph type="ftr" sz="quarter" idx="17"/>
          </p:nvPr>
        </p:nvSpPr>
        <p:spPr>
          <a:xfrm>
            <a:off x="2823105" y="6521787"/>
            <a:ext cx="5004000" cy="123111"/>
          </a:xfrm>
        </p:spPr>
        <p:txBody>
          <a:bodyPr/>
          <a:lstStyle/>
          <a:p>
            <a:r>
              <a:rPr lang="fr-FR"/>
              <a:t>CIB BCP </a:t>
            </a:r>
            <a:endParaRPr lang="fr-FR" dirty="0"/>
          </a:p>
        </p:txBody>
      </p:sp>
    </p:spTree>
    <p:extLst>
      <p:ext uri="{BB962C8B-B14F-4D97-AF65-F5344CB8AC3E}">
        <p14:creationId xmlns:p14="http://schemas.microsoft.com/office/powerpoint/2010/main" val="262171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8AA244-476C-4080-A76A-B830B51F28BD}"/>
              </a:ext>
            </a:extLst>
          </p:cNvPr>
          <p:cNvSpPr>
            <a:spLocks noGrp="1"/>
          </p:cNvSpPr>
          <p:nvPr>
            <p:ph type="title"/>
          </p:nvPr>
        </p:nvSpPr>
        <p:spPr>
          <a:xfrm>
            <a:off x="1080000" y="448184"/>
            <a:ext cx="7780043" cy="338892"/>
          </a:xfrm>
        </p:spPr>
        <p:txBody>
          <a:bodyPr/>
          <a:lstStyle/>
          <a:p>
            <a:r>
              <a:rPr lang="fr-FR" sz="2000" dirty="0"/>
              <a:t>MESURES RH</a:t>
            </a:r>
          </a:p>
        </p:txBody>
      </p:sp>
      <p:sp>
        <p:nvSpPr>
          <p:cNvPr id="3" name="Espace réservé du texte 2">
            <a:extLst>
              <a:ext uri="{FF2B5EF4-FFF2-40B4-BE49-F238E27FC236}">
                <a16:creationId xmlns:a16="http://schemas.microsoft.com/office/drawing/2014/main" id="{787FE0B7-6E62-49C3-A933-8E0C351BE4C5}"/>
              </a:ext>
            </a:extLst>
          </p:cNvPr>
          <p:cNvSpPr>
            <a:spLocks noGrp="1"/>
          </p:cNvSpPr>
          <p:nvPr>
            <p:ph type="body" sz="quarter" idx="13"/>
          </p:nvPr>
        </p:nvSpPr>
        <p:spPr/>
        <p:txBody>
          <a:bodyPr/>
          <a:lstStyle/>
          <a:p>
            <a:r>
              <a:rPr lang="fr-FR" dirty="0"/>
              <a:t>1</a:t>
            </a:r>
          </a:p>
        </p:txBody>
      </p:sp>
      <p:sp>
        <p:nvSpPr>
          <p:cNvPr id="4" name="Espace réservé du texte 3">
            <a:extLst>
              <a:ext uri="{FF2B5EF4-FFF2-40B4-BE49-F238E27FC236}">
                <a16:creationId xmlns:a16="http://schemas.microsoft.com/office/drawing/2014/main" id="{F72492B7-108D-4CE4-854F-11D976067981}"/>
              </a:ext>
            </a:extLst>
          </p:cNvPr>
          <p:cNvSpPr>
            <a:spLocks noGrp="1"/>
          </p:cNvSpPr>
          <p:nvPr>
            <p:ph type="body" sz="quarter" idx="14"/>
          </p:nvPr>
        </p:nvSpPr>
        <p:spPr>
          <a:xfrm>
            <a:off x="908582" y="935286"/>
            <a:ext cx="7867949" cy="5474530"/>
          </a:xfrm>
        </p:spPr>
        <p:txBody>
          <a:bodyPr/>
          <a:lstStyle/>
          <a:p>
            <a:r>
              <a:rPr lang="fr-FR" sz="1400" dirty="0">
                <a:latin typeface="Arial" panose="020B0604020202020204" pitchFamily="34" charset="0"/>
                <a:cs typeface="Arial" panose="020B0604020202020204" pitchFamily="34" charset="0"/>
              </a:rPr>
              <a:t>Se référer aux différentes communications déjà adressées (mails, Intranet, Yammer). En synthèse:</a:t>
            </a:r>
          </a:p>
          <a:p>
            <a:r>
              <a:rPr lang="fr-FR" sz="800" b="0" dirty="0">
                <a:latin typeface="Arial" panose="020B0604020202020204" pitchFamily="34" charset="0"/>
                <a:cs typeface="Arial" panose="020B0604020202020204" pitchFamily="34" charset="0"/>
              </a:rPr>
              <a:t>« </a:t>
            </a:r>
            <a:r>
              <a:rPr lang="fr-FR" sz="1000" b="0" dirty="0">
                <a:latin typeface="Arial" panose="020B0604020202020204" pitchFamily="34" charset="0"/>
                <a:cs typeface="Arial" panose="020B0604020202020204" pitchFamily="34" charset="0"/>
              </a:rPr>
              <a:t>La DRH </a:t>
            </a:r>
            <a:r>
              <a:rPr lang="fr-FR" sz="1000" b="0" dirty="0" err="1">
                <a:latin typeface="Arial" panose="020B0604020202020204" pitchFamily="34" charset="0"/>
                <a:cs typeface="Arial" panose="020B0604020202020204" pitchFamily="34" charset="0"/>
              </a:rPr>
              <a:t>Corporate</a:t>
            </a:r>
            <a:r>
              <a:rPr lang="fr-FR" sz="1000" b="0" dirty="0">
                <a:latin typeface="Arial" panose="020B0604020202020204" pitchFamily="34" charset="0"/>
                <a:cs typeface="Arial" panose="020B0604020202020204" pitchFamily="34" charset="0"/>
              </a:rPr>
              <a:t> vous invite à prendre connaissance des mesures mises en place (France entière) pour anticiper les possibles difficultés de transports liées aux mouvements sociaux annoncés pour le 05 décembre 2019. Ces mesures sont mises en place pour une durée de deux jours (5 et 6 décembre 2019) et seront renouvelables, selon l’évolution du mouvement. Chaque extension de la période sera annoncée à l’aide du </a:t>
            </a:r>
            <a:r>
              <a:rPr lang="fr-FR" sz="1000" dirty="0">
                <a:latin typeface="Arial" panose="020B0604020202020204" pitchFamily="34" charset="0"/>
                <a:cs typeface="Arial" panose="020B0604020202020204" pitchFamily="34" charset="0"/>
              </a:rPr>
              <a:t>numéro PCA </a:t>
            </a:r>
            <a:r>
              <a:rPr lang="fr-FR" sz="1000" b="0" dirty="0">
                <a:latin typeface="Arial" panose="020B0604020202020204" pitchFamily="34" charset="0"/>
                <a:cs typeface="Arial" panose="020B0604020202020204" pitchFamily="34" charset="0"/>
              </a:rPr>
              <a:t>figurant au dos de votre badge ainsi que sur les vecteurs de communication de l’entreprise.</a:t>
            </a:r>
          </a:p>
          <a:p>
            <a:pPr marL="620713" lvl="3" indent="-171450">
              <a:spcAft>
                <a:spcPts val="600"/>
              </a:spcAft>
              <a:buFont typeface="Wingdings" panose="05000000000000000000" pitchFamily="2" charset="2"/>
              <a:buChar char="§"/>
            </a:pPr>
            <a:r>
              <a:rPr lang="fr-FR" sz="800" b="0" dirty="0">
                <a:latin typeface="Arial" panose="020B0604020202020204" pitchFamily="34" charset="0"/>
                <a:cs typeface="Arial" panose="020B0604020202020204" pitchFamily="34" charset="0"/>
              </a:rPr>
              <a:t>Les personnes suivies </a:t>
            </a:r>
            <a:r>
              <a:rPr lang="fr-FR" sz="800" b="0" u="sng" dirty="0">
                <a:latin typeface="Arial" panose="020B0604020202020204" pitchFamily="34" charset="0"/>
                <a:cs typeface="Arial" panose="020B0604020202020204" pitchFamily="34" charset="0"/>
              </a:rPr>
              <a:t>en heures </a:t>
            </a:r>
            <a:r>
              <a:rPr lang="fr-FR" sz="800" b="0" dirty="0">
                <a:latin typeface="Arial" panose="020B0604020202020204" pitchFamily="34" charset="0"/>
                <a:cs typeface="Arial" panose="020B0604020202020204" pitchFamily="34" charset="0"/>
              </a:rPr>
              <a:t>pourront : </a:t>
            </a:r>
            <a:br>
              <a:rPr lang="fr-FR" sz="800" b="0" dirty="0">
                <a:latin typeface="Arial" panose="020B0604020202020204" pitchFamily="34" charset="0"/>
                <a:cs typeface="Arial" panose="020B0604020202020204" pitchFamily="34" charset="0"/>
              </a:rPr>
            </a:br>
            <a:r>
              <a:rPr lang="fr-FR" sz="800" b="0" dirty="0">
                <a:latin typeface="Arial" panose="020B0604020202020204" pitchFamily="34" charset="0"/>
                <a:cs typeface="Arial" panose="020B0604020202020204" pitchFamily="34" charset="0"/>
              </a:rPr>
              <a:t>- arriver sur site jusqu’à 10 heures. Au-delà, le compteur horaire sera impacté ;</a:t>
            </a:r>
            <a:br>
              <a:rPr lang="fr-FR" sz="800" b="0" dirty="0">
                <a:latin typeface="Arial" panose="020B0604020202020204" pitchFamily="34" charset="0"/>
                <a:cs typeface="Arial" panose="020B0604020202020204" pitchFamily="34" charset="0"/>
              </a:rPr>
            </a:br>
            <a:r>
              <a:rPr lang="fr-FR" sz="800" b="0" dirty="0">
                <a:latin typeface="Arial" panose="020B0604020202020204" pitchFamily="34" charset="0"/>
                <a:cs typeface="Arial" panose="020B0604020202020204" pitchFamily="34" charset="0"/>
              </a:rPr>
              <a:t>- quitter leur lieu de travail à 15 heures (au lieu de 16 heures), sans compensation sur leur compteur horaire.</a:t>
            </a:r>
          </a:p>
          <a:p>
            <a:pPr marL="620713" lvl="3" indent="-171450">
              <a:spcBef>
                <a:spcPts val="300"/>
              </a:spcBef>
              <a:buFont typeface="Wingdings" panose="05000000000000000000" pitchFamily="2" charset="2"/>
              <a:buChar char="§"/>
            </a:pPr>
            <a:r>
              <a:rPr lang="fr-FR" sz="800" b="0" dirty="0">
                <a:latin typeface="Arial" panose="020B0604020202020204" pitchFamily="34" charset="0"/>
                <a:cs typeface="Arial" panose="020B0604020202020204" pitchFamily="34" charset="0"/>
              </a:rPr>
              <a:t>Les personnes suivies </a:t>
            </a:r>
            <a:r>
              <a:rPr lang="fr-FR" sz="800" b="0" u="sng" dirty="0">
                <a:latin typeface="Arial" panose="020B0604020202020204" pitchFamily="34" charset="0"/>
                <a:cs typeface="Arial" panose="020B0604020202020204" pitchFamily="34" charset="0"/>
              </a:rPr>
              <a:t>au forfait jour </a:t>
            </a:r>
            <a:r>
              <a:rPr lang="fr-FR" sz="800" b="0" dirty="0">
                <a:latin typeface="Arial" panose="020B0604020202020204" pitchFamily="34" charset="0"/>
                <a:cs typeface="Arial" panose="020B0604020202020204" pitchFamily="34" charset="0"/>
              </a:rPr>
              <a:t>doivent veiller à respecter une continuité de service.</a:t>
            </a:r>
          </a:p>
          <a:p>
            <a:pPr lvl="0"/>
            <a:r>
              <a:rPr lang="fr-FR" sz="1000" u="sng" dirty="0">
                <a:latin typeface="Arial" panose="020B0604020202020204" pitchFamily="34" charset="0"/>
                <a:cs typeface="Arial" panose="020B0604020202020204" pitchFamily="34" charset="0"/>
              </a:rPr>
              <a:t>Le travail à domicile sera autorisé pour les personnes identifiées comme disposant de moyens de connexion à distance, avec approbation de leur Manager Leader :</a:t>
            </a:r>
          </a:p>
          <a:p>
            <a:pPr lvl="5"/>
            <a:r>
              <a:rPr lang="fr-FR" sz="800" b="1" dirty="0">
                <a:solidFill>
                  <a:srgbClr val="FF0000"/>
                </a:solidFill>
                <a:latin typeface="Arial" panose="020B0604020202020204" pitchFamily="34" charset="0"/>
                <a:cs typeface="Arial" panose="020B0604020202020204" pitchFamily="34" charset="0"/>
              </a:rPr>
              <a:t>Les salariés en CDI, CDD, les alternants et les stagiaires</a:t>
            </a:r>
            <a:r>
              <a:rPr lang="fr-FR" sz="800" b="1" dirty="0">
                <a:latin typeface="Arial" panose="020B0604020202020204" pitchFamily="34" charset="0"/>
                <a:cs typeface="Arial" panose="020B0604020202020204" pitchFamily="34" charset="0"/>
              </a:rPr>
              <a:t>,</a:t>
            </a:r>
            <a:r>
              <a:rPr lang="fr-FR" sz="800" b="0" dirty="0">
                <a:latin typeface="Arial" panose="020B0604020202020204" pitchFamily="34" charset="0"/>
                <a:cs typeface="Arial" panose="020B0604020202020204" pitchFamily="34" charset="0"/>
              </a:rPr>
              <a:t> soit équipés d’un ordinateur d’entreprise portable, soit éligibles au PCA : (Ayant renseigné l’enquête PCA et communiqué un numéro de téléphone mobile permettant leur identification au système d’information à distance de l’employeur). </a:t>
            </a:r>
          </a:p>
          <a:p>
            <a:pPr lvl="5">
              <a:spcBef>
                <a:spcPts val="300"/>
              </a:spcBef>
            </a:pPr>
            <a:r>
              <a:rPr lang="fr-FR" sz="800" b="1" dirty="0">
                <a:solidFill>
                  <a:srgbClr val="FF0000"/>
                </a:solidFill>
                <a:latin typeface="Arial" panose="020B0604020202020204" pitchFamily="34" charset="0"/>
                <a:cs typeface="Arial" panose="020B0604020202020204" pitchFamily="34" charset="0"/>
              </a:rPr>
              <a:t>Les prestataires et intérimaires devront se rapprocher de leur entreprise, qui statuera en lien avec leur interlocuteur au sein de Natixis</a:t>
            </a:r>
            <a:r>
              <a:rPr lang="fr-FR" sz="800" b="0" dirty="0">
                <a:latin typeface="Arial" panose="020B0604020202020204" pitchFamily="34" charset="0"/>
                <a:cs typeface="Arial" panose="020B0604020202020204" pitchFamily="34" charset="0"/>
              </a:rPr>
              <a:t>, si ces derniers peuvent bénéficier du travail au domicile pendant cette période : L’employé prestataire ou intérimaire devra disposer d’une ligne internet et, soit d’un laptop prêté par Natixis, soit d’un PC personnel (nécessite l’accord de transmission du n° de tel mobile au RPCA de l’entité dont il dépend).</a:t>
            </a:r>
          </a:p>
          <a:p>
            <a:pPr lvl="0"/>
            <a:r>
              <a:rPr lang="fr-FR" sz="1000" b="0" dirty="0">
                <a:latin typeface="Arial" panose="020B0604020202020204" pitchFamily="34" charset="0"/>
                <a:cs typeface="Arial" panose="020B0604020202020204" pitchFamily="34" charset="0"/>
              </a:rPr>
              <a:t>Les personnes autorisées à travailler à domicile sont invitées à enregistrer leur temps de travail en ligne via </a:t>
            </a:r>
            <a:r>
              <a:rPr lang="fr-FR" sz="1000" b="0" dirty="0" err="1">
                <a:latin typeface="Arial" panose="020B0604020202020204" pitchFamily="34" charset="0"/>
                <a:cs typeface="Arial" panose="020B0604020202020204" pitchFamily="34" charset="0"/>
              </a:rPr>
              <a:t>Anytime</a:t>
            </a:r>
            <a:r>
              <a:rPr lang="fr-FR" sz="1000" b="0" dirty="0">
                <a:latin typeface="Arial" panose="020B0604020202020204" pitchFamily="34" charset="0"/>
                <a:cs typeface="Arial" panose="020B0604020202020204" pitchFamily="34" charset="0"/>
              </a:rPr>
              <a:t> : </a:t>
            </a:r>
            <a:r>
              <a:rPr lang="fr-FR" sz="1000" b="0" dirty="0">
                <a:latin typeface="Arial" panose="020B0604020202020204" pitchFamily="34" charset="0"/>
                <a:cs typeface="Arial" panose="020B0604020202020204" pitchFamily="34" charset="0"/>
                <a:hlinkClick r:id="rId2" tooltip="https://anytime.intranatixis.d.bbg/">
                  <a:extLst>
                    <a:ext uri="{A12FA001-AC4F-418D-AE19-62706E023703}">
                      <ahyp:hlinkClr xmlns:ahyp="http://schemas.microsoft.com/office/drawing/2018/hyperlinkcolor" val="tx"/>
                    </a:ext>
                  </a:extLst>
                </a:hlinkClick>
              </a:rPr>
              <a:t>https://anytime.intranatixis.d.bbg/</a:t>
            </a:r>
            <a:r>
              <a:rPr lang="fr-FR" sz="1000" b="0" dirty="0">
                <a:latin typeface="Arial" panose="020B0604020202020204" pitchFamily="34" charset="0"/>
                <a:cs typeface="Arial" panose="020B0604020202020204" pitchFamily="34" charset="0"/>
              </a:rPr>
              <a:t>.</a:t>
            </a:r>
            <a:br>
              <a:rPr lang="fr-FR" sz="1000" b="0" dirty="0">
                <a:latin typeface="Arial" panose="020B0604020202020204" pitchFamily="34" charset="0"/>
                <a:cs typeface="Arial" panose="020B0604020202020204" pitchFamily="34" charset="0"/>
              </a:rPr>
            </a:br>
            <a:r>
              <a:rPr lang="fr-FR" sz="800" b="0" dirty="0">
                <a:solidFill>
                  <a:schemeClr val="tx1"/>
                </a:solidFill>
                <a:latin typeface="Arial" panose="020B0604020202020204" pitchFamily="34" charset="0"/>
                <a:cs typeface="Arial" panose="020B0604020202020204" pitchFamily="34" charset="0"/>
              </a:rPr>
              <a:t>Les personnes qui ne pourront rejoindre leur lieu de travail et ne seront pas en mesure de se connecter à distance devront régulariser leur absence par la prise de congés ou de RTT. </a:t>
            </a:r>
          </a:p>
          <a:p>
            <a:pPr lvl="0"/>
            <a:r>
              <a:rPr lang="fr-FR" sz="1000" b="0" dirty="0">
                <a:latin typeface="Arial" panose="020B0604020202020204" pitchFamily="34" charset="0"/>
                <a:cs typeface="Arial" panose="020B0604020202020204" pitchFamily="34" charset="0"/>
              </a:rPr>
              <a:t>Les parkings Natixis seront ouverts à partir de 6h durant tous les jours de grève avérée. </a:t>
            </a:r>
          </a:p>
          <a:p>
            <a:pPr>
              <a:spcBef>
                <a:spcPts val="600"/>
              </a:spcBef>
            </a:pPr>
            <a:r>
              <a:rPr lang="fr-FR" sz="1000" b="0" dirty="0"/>
              <a:t>Le remboursement des frais de parking pour des sites Natixis sans parking Natixis durant la grève sera soumis aux règles suivantes :</a:t>
            </a:r>
          </a:p>
          <a:p>
            <a:pPr marL="620713" lvl="3" indent="-171450">
              <a:spcBef>
                <a:spcPts val="300"/>
              </a:spcBef>
              <a:buFont typeface="Arial" panose="020B0604020202020204" pitchFamily="34" charset="0"/>
              <a:buChar char="•"/>
            </a:pPr>
            <a:r>
              <a:rPr lang="fr-FR" sz="800" b="0" dirty="0"/>
              <a:t>Le salarié doit préalablement demander un accord écrit de son manager qui appréciera si la présence du salarié sur le site est indispensable</a:t>
            </a:r>
          </a:p>
          <a:p>
            <a:pPr marL="620713" lvl="3" indent="-171450">
              <a:spcBef>
                <a:spcPts val="300"/>
              </a:spcBef>
              <a:buFont typeface="Arial" panose="020B0604020202020204" pitchFamily="34" charset="0"/>
              <a:buChar char="•"/>
            </a:pPr>
            <a:r>
              <a:rPr lang="fr-FR" sz="800" b="0" dirty="0"/>
              <a:t>Si accord du manager : remboursement des frais de parking sur présentation d’une note de frais selon le circuit Notilus.</a:t>
            </a:r>
          </a:p>
          <a:p>
            <a:pPr lvl="0"/>
            <a:r>
              <a:rPr lang="fr-FR" sz="1000" b="0" dirty="0">
                <a:latin typeface="Arial" panose="020B0604020202020204" pitchFamily="34" charset="0"/>
                <a:cs typeface="Arial" panose="020B0604020202020204" pitchFamily="34" charset="0"/>
              </a:rPr>
              <a:t>Afin de faciliter vos déplacements, nous vous invitons à vous inscrire sur le site dédié au covoiturage : </a:t>
            </a:r>
            <a:r>
              <a:rPr lang="fr-FR" sz="1000" b="0" dirty="0">
                <a:latin typeface="Arial" panose="020B0604020202020204" pitchFamily="34" charset="0"/>
                <a:cs typeface="Arial" panose="020B0604020202020204" pitchFamily="34" charset="0"/>
                <a:hlinkClick r:id="rId3" tooltip="https://ecopartage.bpce.fr">
                  <a:extLst>
                    <a:ext uri="{A12FA001-AC4F-418D-AE19-62706E023703}">
                      <ahyp:hlinkClr xmlns:ahyp="http://schemas.microsoft.com/office/drawing/2018/hyperlinkcolor" val="tx"/>
                    </a:ext>
                  </a:extLst>
                </a:hlinkClick>
              </a:rPr>
              <a:t>https://ecopartage.bpce.fr</a:t>
            </a:r>
            <a:r>
              <a:rPr lang="fr-FR" sz="1000" b="0" dirty="0">
                <a:latin typeface="Arial" panose="020B0604020202020204" pitchFamily="34" charset="0"/>
                <a:cs typeface="Arial" panose="020B0604020202020204" pitchFamily="34" charset="0"/>
              </a:rPr>
              <a:t> en prenant connaissance de la notice d’utilisation : </a:t>
            </a:r>
            <a:r>
              <a:rPr lang="fr-FR" sz="1000" b="0" dirty="0">
                <a:latin typeface="Arial" panose="020B0604020202020204" pitchFamily="34" charset="0"/>
                <a:cs typeface="Arial" panose="020B0604020202020204" pitchFamily="34" charset="0"/>
                <a:hlinkClick r:id="rId4" tooltip="https://www.yammer.com/api/v1/uploaded_files/253068517376/preview/">
                  <a:extLst>
                    <a:ext uri="{A12FA001-AC4F-418D-AE19-62706E023703}">
                      <ahyp:hlinkClr xmlns:ahyp="http://schemas.microsoft.com/office/drawing/2018/hyperlinkcolor" val="tx"/>
                    </a:ext>
                  </a:extLst>
                </a:hlinkClick>
              </a:rPr>
              <a:t>https://www.yammer.com/api/v1/uploaded_files/253068517376/preview/</a:t>
            </a:r>
            <a:r>
              <a:rPr lang="fr-FR" sz="1000" b="0" dirty="0">
                <a:latin typeface="Arial" panose="020B0604020202020204" pitchFamily="34" charset="0"/>
                <a:cs typeface="Arial" panose="020B0604020202020204" pitchFamily="34" charset="0"/>
              </a:rPr>
              <a:t> »</a:t>
            </a:r>
          </a:p>
          <a:p>
            <a:pPr marL="735013" lvl="3" indent="-285750">
              <a:buFont typeface="Wingdings" panose="05000000000000000000" pitchFamily="2" charset="2"/>
              <a:buChar char="ü"/>
            </a:pPr>
            <a:r>
              <a:rPr lang="fr-FR" sz="1600" b="1" dirty="0" err="1">
                <a:solidFill>
                  <a:srgbClr val="FF0000"/>
                </a:solidFill>
              </a:rPr>
              <a:t>Anytime</a:t>
            </a:r>
            <a:r>
              <a:rPr lang="fr-FR" sz="1600" b="1" dirty="0">
                <a:solidFill>
                  <a:srgbClr val="FF0000"/>
                </a:solidFill>
              </a:rPr>
              <a:t> sera ouvert à tous les collaborateurs à distance</a:t>
            </a:r>
          </a:p>
        </p:txBody>
      </p:sp>
      <p:sp>
        <p:nvSpPr>
          <p:cNvPr id="5" name="Espace réservé de la date 4">
            <a:extLst>
              <a:ext uri="{FF2B5EF4-FFF2-40B4-BE49-F238E27FC236}">
                <a16:creationId xmlns:a16="http://schemas.microsoft.com/office/drawing/2014/main" id="{3CD71F08-D8F4-4835-A55E-3991DCC3B058}"/>
              </a:ext>
            </a:extLst>
          </p:cNvPr>
          <p:cNvSpPr>
            <a:spLocks noGrp="1"/>
          </p:cNvSpPr>
          <p:nvPr>
            <p:ph type="dt" sz="half" idx="15"/>
          </p:nvPr>
        </p:nvSpPr>
        <p:spPr>
          <a:xfrm>
            <a:off x="1347714" y="6524769"/>
            <a:ext cx="1292935" cy="123111"/>
          </a:xfrm>
        </p:spPr>
        <p:txBody>
          <a:bodyPr/>
          <a:lstStyle/>
          <a:p>
            <a:r>
              <a:rPr lang="fr-FR" dirty="0" err="1"/>
              <a:t>November</a:t>
            </a:r>
            <a:r>
              <a:rPr lang="fr-FR" dirty="0"/>
              <a:t> 26th  2019</a:t>
            </a:r>
          </a:p>
        </p:txBody>
      </p:sp>
      <p:sp>
        <p:nvSpPr>
          <p:cNvPr id="6" name="Espace réservé du pied de page 5">
            <a:extLst>
              <a:ext uri="{FF2B5EF4-FFF2-40B4-BE49-F238E27FC236}">
                <a16:creationId xmlns:a16="http://schemas.microsoft.com/office/drawing/2014/main" id="{D164B62F-D8AD-4DFC-BA2F-CA8F4148BA31}"/>
              </a:ext>
            </a:extLst>
          </p:cNvPr>
          <p:cNvSpPr>
            <a:spLocks noGrp="1"/>
          </p:cNvSpPr>
          <p:nvPr>
            <p:ph type="ftr" sz="quarter" idx="16"/>
          </p:nvPr>
        </p:nvSpPr>
        <p:spPr>
          <a:xfrm>
            <a:off x="2722555" y="6524769"/>
            <a:ext cx="5004000" cy="123111"/>
          </a:xfrm>
        </p:spPr>
        <p:txBody>
          <a:bodyPr/>
          <a:lstStyle/>
          <a:p>
            <a:r>
              <a:rPr lang="fr-FR"/>
              <a:t>CIB BCP </a:t>
            </a:r>
            <a:endParaRPr lang="fr-FR" dirty="0"/>
          </a:p>
        </p:txBody>
      </p:sp>
      <p:sp>
        <p:nvSpPr>
          <p:cNvPr id="7" name="Espace réservé du numéro de diapositive 6">
            <a:extLst>
              <a:ext uri="{FF2B5EF4-FFF2-40B4-BE49-F238E27FC236}">
                <a16:creationId xmlns:a16="http://schemas.microsoft.com/office/drawing/2014/main" id="{7BBD0129-E326-4B87-B896-A44F695A8851}"/>
              </a:ext>
            </a:extLst>
          </p:cNvPr>
          <p:cNvSpPr>
            <a:spLocks noGrp="1"/>
          </p:cNvSpPr>
          <p:nvPr>
            <p:ph type="sldNum" sz="quarter" idx="17"/>
          </p:nvPr>
        </p:nvSpPr>
        <p:spPr/>
        <p:txBody>
          <a:bodyPr/>
          <a:lstStyle/>
          <a:p>
            <a:fld id="{4F985FF9-ADA8-465B-B1B8-A5AF16A5E141}" type="slidenum">
              <a:rPr lang="fr-FR" smtClean="0"/>
              <a:pPr/>
              <a:t>3</a:t>
            </a:fld>
            <a:endParaRPr lang="fr-FR"/>
          </a:p>
        </p:txBody>
      </p:sp>
    </p:spTree>
    <p:extLst>
      <p:ext uri="{BB962C8B-B14F-4D97-AF65-F5344CB8AC3E}">
        <p14:creationId xmlns:p14="http://schemas.microsoft.com/office/powerpoint/2010/main" val="305790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0E9CC9-8EA4-4234-85AF-8BFB705BFF97}"/>
              </a:ext>
            </a:extLst>
          </p:cNvPr>
          <p:cNvSpPr>
            <a:spLocks noGrp="1"/>
          </p:cNvSpPr>
          <p:nvPr>
            <p:ph type="title"/>
          </p:nvPr>
        </p:nvSpPr>
        <p:spPr>
          <a:xfrm>
            <a:off x="1080000" y="473822"/>
            <a:ext cx="7780043" cy="457671"/>
          </a:xfrm>
        </p:spPr>
        <p:txBody>
          <a:bodyPr/>
          <a:lstStyle/>
          <a:p>
            <a:r>
              <a:rPr lang="fr-FR" sz="2000" dirty="0"/>
              <a:t>Mesures RH (suite)</a:t>
            </a:r>
          </a:p>
        </p:txBody>
      </p:sp>
      <p:sp>
        <p:nvSpPr>
          <p:cNvPr id="3" name="Espace réservé du texte 2">
            <a:extLst>
              <a:ext uri="{FF2B5EF4-FFF2-40B4-BE49-F238E27FC236}">
                <a16:creationId xmlns:a16="http://schemas.microsoft.com/office/drawing/2014/main" id="{B772A3EC-3520-4D57-B075-0EA9578A25CE}"/>
              </a:ext>
            </a:extLst>
          </p:cNvPr>
          <p:cNvSpPr>
            <a:spLocks noGrp="1"/>
          </p:cNvSpPr>
          <p:nvPr>
            <p:ph type="body" sz="quarter" idx="13"/>
          </p:nvPr>
        </p:nvSpPr>
        <p:spPr/>
        <p:txBody>
          <a:bodyPr/>
          <a:lstStyle/>
          <a:p>
            <a:r>
              <a:rPr lang="fr-FR" dirty="0"/>
              <a:t>1</a:t>
            </a:r>
          </a:p>
        </p:txBody>
      </p:sp>
      <p:sp>
        <p:nvSpPr>
          <p:cNvPr id="4" name="Espace réservé du texte 3">
            <a:extLst>
              <a:ext uri="{FF2B5EF4-FFF2-40B4-BE49-F238E27FC236}">
                <a16:creationId xmlns:a16="http://schemas.microsoft.com/office/drawing/2014/main" id="{D22BBC1E-91D7-4151-A72B-1DAE4F19897C}"/>
              </a:ext>
            </a:extLst>
          </p:cNvPr>
          <p:cNvSpPr>
            <a:spLocks noGrp="1"/>
          </p:cNvSpPr>
          <p:nvPr>
            <p:ph type="body" sz="quarter" idx="14"/>
          </p:nvPr>
        </p:nvSpPr>
        <p:spPr>
          <a:xfrm>
            <a:off x="815789" y="1136591"/>
            <a:ext cx="8044254" cy="5206595"/>
          </a:xfrm>
        </p:spPr>
        <p:txBody>
          <a:bodyPr/>
          <a:lstStyle/>
          <a:p>
            <a:pPr lvl="0"/>
            <a:r>
              <a:rPr lang="fr-FR" dirty="0"/>
              <a:t>Parking :</a:t>
            </a:r>
          </a:p>
          <a:p>
            <a:pPr lvl="3">
              <a:buFont typeface="Wingdings" panose="05000000000000000000" pitchFamily="2" charset="2"/>
              <a:buChar char="§"/>
            </a:pPr>
            <a:r>
              <a:rPr lang="fr-FR" sz="1000" b="1" dirty="0"/>
              <a:t>Position Sécurité</a:t>
            </a:r>
            <a:r>
              <a:rPr lang="fr-FR" sz="1000" dirty="0"/>
              <a:t> : Les parkings ne seront pas ouverts la nuit pour ne pas hypothéquer des places et privilégier certains. </a:t>
            </a:r>
          </a:p>
          <a:p>
            <a:pPr lvl="3">
              <a:buFont typeface="Wingdings" panose="05000000000000000000" pitchFamily="2" charset="2"/>
              <a:buChar char="§"/>
            </a:pPr>
            <a:r>
              <a:rPr lang="fr-FR" sz="1000" b="1" dirty="0"/>
              <a:t>Position de la RH </a:t>
            </a:r>
            <a:r>
              <a:rPr lang="fr-FR" sz="1000" dirty="0"/>
              <a:t>: Le remboursement des frais de parking pour des sites Natixis sans parking Natixis durant la grève sera soumis aux règles suivantes :</a:t>
            </a:r>
          </a:p>
          <a:p>
            <a:pPr marL="682200" lvl="4" indent="-228600">
              <a:buFont typeface="+mj-lt"/>
              <a:buAutoNum type="arabicPeriod"/>
            </a:pPr>
            <a:r>
              <a:rPr lang="fr-FR" sz="800" dirty="0"/>
              <a:t>Le salarié doit préalablement demander un accord écrit de son manager qui appréciera si la présence du salarié sur le site est indispensable</a:t>
            </a:r>
          </a:p>
          <a:p>
            <a:pPr marL="682200" lvl="4" indent="-228600">
              <a:buFont typeface="+mj-lt"/>
              <a:buAutoNum type="arabicPeriod"/>
            </a:pPr>
            <a:r>
              <a:rPr lang="fr-FR" sz="800" dirty="0"/>
              <a:t>Si accord du manager : remboursement des frais de parking sur présentation d’une note de frais selon le circuit Notilus.</a:t>
            </a:r>
          </a:p>
          <a:p>
            <a:pPr lvl="0"/>
            <a:r>
              <a:rPr lang="fr-FR" dirty="0"/>
              <a:t>Frais kilométriques : en attente de précisions RH</a:t>
            </a:r>
          </a:p>
          <a:p>
            <a:pPr lvl="0"/>
            <a:r>
              <a:rPr lang="fr-FR" dirty="0"/>
              <a:t>Ouverture site :</a:t>
            </a:r>
          </a:p>
          <a:p>
            <a:pPr lvl="3"/>
            <a:r>
              <a:rPr lang="fr-FR" sz="1000" dirty="0"/>
              <a:t>Les sites Natixis seront ouverts de 06h à 21h</a:t>
            </a:r>
          </a:p>
          <a:p>
            <a:pPr lvl="3"/>
            <a:r>
              <a:rPr lang="fr-FR" sz="1000" dirty="0"/>
              <a:t>Les HPO restent valables au-delà de 21h</a:t>
            </a:r>
          </a:p>
          <a:p>
            <a:pPr lvl="3"/>
            <a:r>
              <a:rPr lang="fr-FR" sz="1000" b="1" u="sng" dirty="0">
                <a:solidFill>
                  <a:srgbClr val="FF0000"/>
                </a:solidFill>
              </a:rPr>
              <a:t>Avis de la RH </a:t>
            </a:r>
            <a:r>
              <a:rPr lang="fr-FR" sz="1000" dirty="0"/>
              <a:t>: les collaborateurs ne sont pas autorisés à se rendre sur le lieu de travail avec leur(s) enfant (s)</a:t>
            </a:r>
          </a:p>
          <a:p>
            <a:pPr lvl="0"/>
            <a:r>
              <a:rPr lang="fr-FR" dirty="0"/>
              <a:t>Cadre de sollicitation du personne externe:</a:t>
            </a:r>
          </a:p>
          <a:p>
            <a:pPr lvl="0"/>
            <a:r>
              <a:rPr lang="fr-FR" sz="1000" b="0" dirty="0"/>
              <a:t>« </a:t>
            </a:r>
            <a:r>
              <a:rPr lang="fr-FR" sz="1000" u="sng" dirty="0"/>
              <a:t>Aucune demande directe par le consultant à son référent métier</a:t>
            </a:r>
            <a:r>
              <a:rPr lang="fr-FR" sz="1000" dirty="0"/>
              <a:t>. </a:t>
            </a:r>
          </a:p>
          <a:p>
            <a:r>
              <a:rPr lang="fr-FR" sz="1000" b="0" dirty="0"/>
              <a:t>Vous ne </a:t>
            </a:r>
            <a:r>
              <a:rPr lang="fr-FR" sz="1000" b="0" u="sng" dirty="0"/>
              <a:t>devez</a:t>
            </a:r>
            <a:r>
              <a:rPr lang="fr-FR" sz="1000" b="0" dirty="0"/>
              <a:t> pas solliciter les managers (et encore moins leurs collaborateurs), c’est au prestataire de vous solliciter</a:t>
            </a:r>
          </a:p>
          <a:p>
            <a:pPr lvl="0"/>
            <a:r>
              <a:rPr lang="fr-FR" sz="1000" b="0" dirty="0"/>
              <a:t>Tout doit impérativement passer par l’entreprise du consultant qui doit demander à Natixis via l’</a:t>
            </a:r>
            <a:r>
              <a:rPr lang="fr-FR" sz="1000" b="0" dirty="0" err="1"/>
              <a:t>account</a:t>
            </a:r>
            <a:r>
              <a:rPr lang="fr-FR" sz="1000" b="0" dirty="0"/>
              <a:t> manager exclusivement : dès lors que les parties prenantes à l’opération sont d’accord, nul besoin d’avenant au contrat, un simple échange de mail dans lequel Natixis exprime son accord à titre dérogatoire sur une demande du prestataire est suffisant. </a:t>
            </a:r>
            <a:r>
              <a:rPr lang="fr-FR" sz="1000" b="0" i="1" dirty="0"/>
              <a:t>Attention, si cela devient récurent ou si la demande émane de Natixis il conviendra d’</a:t>
            </a:r>
            <a:r>
              <a:rPr lang="fr-FR" sz="1000" b="0" i="1" dirty="0" err="1"/>
              <a:t>avenanter</a:t>
            </a:r>
            <a:r>
              <a:rPr lang="fr-FR" sz="1000" b="0" i="1" dirty="0"/>
              <a:t> car la mission évolue à notre demande. </a:t>
            </a:r>
          </a:p>
          <a:p>
            <a:r>
              <a:rPr lang="fr-FR" sz="1000" b="0" dirty="0"/>
              <a:t>Il faudra un </a:t>
            </a:r>
            <a:r>
              <a:rPr lang="fr-FR" sz="1000" b="0" u="sng" dirty="0"/>
              <a:t>accord du responsable Natixis de la prestation mais également celui de SSI</a:t>
            </a:r>
            <a:r>
              <a:rPr lang="fr-FR" sz="1000" b="0" dirty="0"/>
              <a:t> pour ce qui concerne les modalités en termes d’accès à notre SI »</a:t>
            </a:r>
          </a:p>
          <a:p>
            <a:endParaRPr lang="fr-FR" dirty="0"/>
          </a:p>
        </p:txBody>
      </p:sp>
      <p:sp>
        <p:nvSpPr>
          <p:cNvPr id="5" name="Espace réservé de la date 4">
            <a:extLst>
              <a:ext uri="{FF2B5EF4-FFF2-40B4-BE49-F238E27FC236}">
                <a16:creationId xmlns:a16="http://schemas.microsoft.com/office/drawing/2014/main" id="{0FB10E38-7815-480E-9557-70B5E6F9E1F6}"/>
              </a:ext>
            </a:extLst>
          </p:cNvPr>
          <p:cNvSpPr>
            <a:spLocks noGrp="1"/>
          </p:cNvSpPr>
          <p:nvPr>
            <p:ph type="dt" sz="half" idx="15"/>
          </p:nvPr>
        </p:nvSpPr>
        <p:spPr>
          <a:xfrm>
            <a:off x="1347715" y="6524769"/>
            <a:ext cx="1267298" cy="120129"/>
          </a:xfrm>
        </p:spPr>
        <p:txBody>
          <a:bodyPr/>
          <a:lstStyle/>
          <a:p>
            <a:r>
              <a:rPr lang="fr-FR"/>
              <a:t>November 26th  2019</a:t>
            </a:r>
            <a:endParaRPr lang="fr-FR" dirty="0"/>
          </a:p>
        </p:txBody>
      </p:sp>
      <p:sp>
        <p:nvSpPr>
          <p:cNvPr id="6" name="Espace réservé du pied de page 5">
            <a:extLst>
              <a:ext uri="{FF2B5EF4-FFF2-40B4-BE49-F238E27FC236}">
                <a16:creationId xmlns:a16="http://schemas.microsoft.com/office/drawing/2014/main" id="{F36D8D58-8BB8-4B74-8D3E-E4415C75E367}"/>
              </a:ext>
            </a:extLst>
          </p:cNvPr>
          <p:cNvSpPr>
            <a:spLocks noGrp="1"/>
          </p:cNvSpPr>
          <p:nvPr>
            <p:ph type="ftr" sz="quarter" idx="16"/>
          </p:nvPr>
        </p:nvSpPr>
        <p:spPr>
          <a:xfrm>
            <a:off x="2792285" y="6521787"/>
            <a:ext cx="5004000" cy="123111"/>
          </a:xfrm>
        </p:spPr>
        <p:txBody>
          <a:bodyPr/>
          <a:lstStyle/>
          <a:p>
            <a:r>
              <a:rPr lang="fr-FR" dirty="0"/>
              <a:t>CIB BCP </a:t>
            </a:r>
          </a:p>
        </p:txBody>
      </p:sp>
      <p:sp>
        <p:nvSpPr>
          <p:cNvPr id="7" name="Espace réservé du numéro de diapositive 6">
            <a:extLst>
              <a:ext uri="{FF2B5EF4-FFF2-40B4-BE49-F238E27FC236}">
                <a16:creationId xmlns:a16="http://schemas.microsoft.com/office/drawing/2014/main" id="{CEF87F68-A951-40F5-9678-DA6E731EA658}"/>
              </a:ext>
            </a:extLst>
          </p:cNvPr>
          <p:cNvSpPr>
            <a:spLocks noGrp="1"/>
          </p:cNvSpPr>
          <p:nvPr>
            <p:ph type="sldNum" sz="quarter" idx="17"/>
          </p:nvPr>
        </p:nvSpPr>
        <p:spPr/>
        <p:txBody>
          <a:bodyPr/>
          <a:lstStyle/>
          <a:p>
            <a:fld id="{4F985FF9-ADA8-465B-B1B8-A5AF16A5E141}" type="slidenum">
              <a:rPr lang="fr-FR" smtClean="0"/>
              <a:pPr/>
              <a:t>4</a:t>
            </a:fld>
            <a:endParaRPr lang="fr-FR"/>
          </a:p>
        </p:txBody>
      </p:sp>
    </p:spTree>
    <p:extLst>
      <p:ext uri="{BB962C8B-B14F-4D97-AF65-F5344CB8AC3E}">
        <p14:creationId xmlns:p14="http://schemas.microsoft.com/office/powerpoint/2010/main" val="365593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70953" y="473822"/>
            <a:ext cx="7780043" cy="466217"/>
          </a:xfrm>
        </p:spPr>
        <p:txBody>
          <a:bodyPr/>
          <a:lstStyle/>
          <a:p>
            <a:r>
              <a:rPr lang="en-US" sz="2000" dirty="0">
                <a:solidFill>
                  <a:srgbClr val="581D74"/>
                </a:solidFill>
              </a:rPr>
              <a:t>ACTIVATION et SOLUTIONS PCA</a:t>
            </a:r>
            <a:endParaRPr lang="en-US" dirty="0">
              <a:solidFill>
                <a:schemeClr val="tx1"/>
              </a:solidFill>
            </a:endParaRPr>
          </a:p>
        </p:txBody>
      </p:sp>
      <p:sp>
        <p:nvSpPr>
          <p:cNvPr id="3" name="Espace réservé du texte 2"/>
          <p:cNvSpPr>
            <a:spLocks noGrp="1"/>
          </p:cNvSpPr>
          <p:nvPr>
            <p:ph type="body" sz="quarter" idx="13"/>
          </p:nvPr>
        </p:nvSpPr>
        <p:spPr/>
        <p:txBody>
          <a:bodyPr/>
          <a:lstStyle/>
          <a:p>
            <a:r>
              <a:rPr lang="en-US" dirty="0"/>
              <a:t>2</a:t>
            </a:r>
          </a:p>
        </p:txBody>
      </p:sp>
      <p:sp>
        <p:nvSpPr>
          <p:cNvPr id="5" name="Espace réservé de la date 4"/>
          <p:cNvSpPr>
            <a:spLocks noGrp="1"/>
          </p:cNvSpPr>
          <p:nvPr>
            <p:ph type="dt" sz="half" idx="15"/>
          </p:nvPr>
        </p:nvSpPr>
        <p:spPr>
          <a:xfrm>
            <a:off x="1347714" y="6524769"/>
            <a:ext cx="1233115" cy="120129"/>
          </a:xfrm>
        </p:spPr>
        <p:txBody>
          <a:bodyPr/>
          <a:lstStyle/>
          <a:p>
            <a:r>
              <a:rPr lang="fr-FR" dirty="0" err="1"/>
              <a:t>November</a:t>
            </a:r>
            <a:r>
              <a:rPr lang="fr-FR" dirty="0"/>
              <a:t> 26th  2019</a:t>
            </a:r>
          </a:p>
        </p:txBody>
      </p:sp>
      <p:sp>
        <p:nvSpPr>
          <p:cNvPr id="6" name="Espace réservé du pied de page 5"/>
          <p:cNvSpPr>
            <a:spLocks noGrp="1"/>
          </p:cNvSpPr>
          <p:nvPr>
            <p:ph type="ftr" sz="quarter" idx="16"/>
          </p:nvPr>
        </p:nvSpPr>
        <p:spPr>
          <a:xfrm>
            <a:off x="3224048" y="6521787"/>
            <a:ext cx="5004000" cy="123111"/>
          </a:xfrm>
        </p:spPr>
        <p:txBody>
          <a:bodyPr/>
          <a:lstStyle/>
          <a:p>
            <a:r>
              <a:rPr lang="fr-FR" dirty="0"/>
              <a:t>CIB BCP </a:t>
            </a:r>
          </a:p>
        </p:txBody>
      </p:sp>
      <p:sp>
        <p:nvSpPr>
          <p:cNvPr id="7" name="Espace réservé du numéro de diapositive 6"/>
          <p:cNvSpPr>
            <a:spLocks noGrp="1"/>
          </p:cNvSpPr>
          <p:nvPr>
            <p:ph type="sldNum" sz="quarter" idx="17"/>
          </p:nvPr>
        </p:nvSpPr>
        <p:spPr/>
        <p:txBody>
          <a:bodyPr/>
          <a:lstStyle/>
          <a:p>
            <a:fld id="{4F985FF9-ADA8-465B-B1B8-A5AF16A5E141}" type="slidenum">
              <a:rPr lang="fr-FR" smtClean="0"/>
              <a:pPr/>
              <a:t>5</a:t>
            </a:fld>
            <a:endParaRPr lang="fr-FR"/>
          </a:p>
        </p:txBody>
      </p:sp>
      <p:sp>
        <p:nvSpPr>
          <p:cNvPr id="14" name="Espace réservé du texte 3">
            <a:extLst>
              <a:ext uri="{FF2B5EF4-FFF2-40B4-BE49-F238E27FC236}">
                <a16:creationId xmlns:a16="http://schemas.microsoft.com/office/drawing/2014/main" id="{AB7F47E0-35F8-444D-A568-57E253898834}"/>
              </a:ext>
            </a:extLst>
          </p:cNvPr>
          <p:cNvSpPr>
            <a:spLocks noGrp="1"/>
          </p:cNvSpPr>
          <p:nvPr>
            <p:ph type="body" sz="quarter" idx="14"/>
          </p:nvPr>
        </p:nvSpPr>
        <p:spPr>
          <a:xfrm>
            <a:off x="423802" y="988035"/>
            <a:ext cx="8635703" cy="5691108"/>
          </a:xfrm>
        </p:spPr>
        <p:txBody>
          <a:bodyPr>
            <a:normAutofit fontScale="32500" lnSpcReduction="20000"/>
          </a:bodyPr>
          <a:lstStyle/>
          <a:p>
            <a:pPr marL="342900" lvl="0" indent="-342900" algn="just">
              <a:spcBef>
                <a:spcPts val="2800"/>
              </a:spcBef>
              <a:buClr>
                <a:prstClr val="black"/>
              </a:buClr>
              <a:buFont typeface="+mj-lt"/>
              <a:buAutoNum type="arabicPeriod"/>
            </a:pPr>
            <a:endParaRPr lang="en-US" sz="400" cap="all" dirty="0">
              <a:solidFill>
                <a:srgbClr val="581D74"/>
              </a:solidFill>
            </a:endParaRPr>
          </a:p>
          <a:p>
            <a:pPr marL="342900" indent="-342900" algn="just">
              <a:buFont typeface="+mj-lt"/>
              <a:buAutoNum type="arabicPeriod"/>
            </a:pPr>
            <a:r>
              <a:rPr lang="en-US" sz="3700" dirty="0">
                <a:solidFill>
                  <a:schemeClr val="accent2"/>
                </a:solidFill>
                <a:latin typeface="Arial" panose="020B0604020202020204" pitchFamily="34" charset="0"/>
                <a:cs typeface="Arial" panose="020B0604020202020204" pitchFamily="34" charset="0"/>
              </a:rPr>
              <a:t>Le PCA sera </a:t>
            </a:r>
            <a:r>
              <a:rPr lang="en-US" sz="3700" dirty="0" err="1">
                <a:solidFill>
                  <a:schemeClr val="accent2"/>
                </a:solidFill>
                <a:latin typeface="Arial" panose="020B0604020202020204" pitchFamily="34" charset="0"/>
                <a:cs typeface="Arial" panose="020B0604020202020204" pitchFamily="34" charset="0"/>
              </a:rPr>
              <a:t>activé</a:t>
            </a:r>
            <a:r>
              <a:rPr lang="en-US" sz="3700" dirty="0">
                <a:solidFill>
                  <a:schemeClr val="accent2"/>
                </a:solidFill>
                <a:latin typeface="Arial" panose="020B0604020202020204" pitchFamily="34" charset="0"/>
                <a:cs typeface="Arial" panose="020B0604020202020204" pitchFamily="34" charset="0"/>
              </a:rPr>
              <a:t> pour la </a:t>
            </a:r>
            <a:r>
              <a:rPr lang="en-US" sz="3700" dirty="0" err="1">
                <a:solidFill>
                  <a:schemeClr val="accent2"/>
                </a:solidFill>
                <a:latin typeface="Arial" panose="020B0604020202020204" pitchFamily="34" charset="0"/>
                <a:cs typeface="Arial" panose="020B0604020202020204" pitchFamily="34" charset="0"/>
              </a:rPr>
              <a:t>période</a:t>
            </a:r>
            <a:r>
              <a:rPr lang="en-US" sz="3700" dirty="0">
                <a:solidFill>
                  <a:schemeClr val="accent2"/>
                </a:solidFill>
                <a:latin typeface="Arial" panose="020B0604020202020204" pitchFamily="34" charset="0"/>
                <a:cs typeface="Arial" panose="020B0604020202020204" pitchFamily="34" charset="0"/>
              </a:rPr>
              <a:t> de </a:t>
            </a:r>
            <a:r>
              <a:rPr lang="en-US" sz="3700" dirty="0" err="1">
                <a:solidFill>
                  <a:schemeClr val="accent2"/>
                </a:solidFill>
                <a:latin typeface="Arial" panose="020B0604020202020204" pitchFamily="34" charset="0"/>
                <a:cs typeface="Arial" panose="020B0604020202020204" pitchFamily="34" charset="0"/>
              </a:rPr>
              <a:t>grève</a:t>
            </a:r>
            <a:r>
              <a:rPr lang="en-US" sz="3700" dirty="0">
                <a:solidFill>
                  <a:schemeClr val="accent2"/>
                </a:solidFill>
                <a:latin typeface="Arial" panose="020B0604020202020204" pitchFamily="34" charset="0"/>
                <a:cs typeface="Arial" panose="020B0604020202020204" pitchFamily="34" charset="0"/>
              </a:rPr>
              <a:t> </a:t>
            </a:r>
            <a:r>
              <a:rPr lang="en-US" sz="3700" dirty="0" err="1">
                <a:solidFill>
                  <a:schemeClr val="accent2"/>
                </a:solidFill>
                <a:latin typeface="Arial" panose="020B0604020202020204" pitchFamily="34" charset="0"/>
                <a:cs typeface="Arial" panose="020B0604020202020204" pitchFamily="34" charset="0"/>
              </a:rPr>
              <a:t>annoncée</a:t>
            </a:r>
            <a:r>
              <a:rPr lang="en-US" sz="3700" dirty="0">
                <a:solidFill>
                  <a:schemeClr val="accent2"/>
                </a:solidFill>
                <a:latin typeface="Arial" panose="020B0604020202020204" pitchFamily="34" charset="0"/>
                <a:cs typeface="Arial" panose="020B0604020202020204" pitchFamily="34" charset="0"/>
              </a:rPr>
              <a:t> à </a:t>
            </a:r>
            <a:r>
              <a:rPr lang="en-US" sz="3700" dirty="0" err="1">
                <a:solidFill>
                  <a:schemeClr val="accent2"/>
                </a:solidFill>
                <a:latin typeface="Arial" panose="020B0604020202020204" pitchFamily="34" charset="0"/>
                <a:cs typeface="Arial" panose="020B0604020202020204" pitchFamily="34" charset="0"/>
              </a:rPr>
              <a:t>partir</a:t>
            </a:r>
            <a:r>
              <a:rPr lang="en-US" sz="3700" dirty="0">
                <a:solidFill>
                  <a:schemeClr val="accent2"/>
                </a:solidFill>
                <a:latin typeface="Arial" panose="020B0604020202020204" pitchFamily="34" charset="0"/>
                <a:cs typeface="Arial" panose="020B0604020202020204" pitchFamily="34" charset="0"/>
              </a:rPr>
              <a:t> du 05/12/2019</a:t>
            </a:r>
          </a:p>
          <a:p>
            <a:pPr marL="342900" indent="-342900" algn="just">
              <a:buFont typeface="+mj-lt"/>
              <a:buAutoNum type="arabicPeriod"/>
            </a:pPr>
            <a:r>
              <a:rPr lang="en-US" sz="3700" dirty="0">
                <a:solidFill>
                  <a:schemeClr val="accent2"/>
                </a:solidFill>
                <a:latin typeface="Arial" panose="020B0604020202020204" pitchFamily="34" charset="0"/>
                <a:cs typeface="Arial" panose="020B0604020202020204" pitchFamily="34" charset="0"/>
              </a:rPr>
              <a:t>Solutions PCA :</a:t>
            </a:r>
          </a:p>
          <a:p>
            <a:pPr marL="792163" lvl="3" indent="-342900" algn="just">
              <a:buFont typeface="Wingdings" panose="05000000000000000000" pitchFamily="2" charset="2"/>
              <a:buChar char="§"/>
            </a:pPr>
            <a:r>
              <a:rPr lang="en-US" sz="2500" dirty="0">
                <a:solidFill>
                  <a:schemeClr val="accent2"/>
                </a:solidFill>
                <a:latin typeface="Arial" panose="020B0604020202020204" pitchFamily="34" charset="0"/>
                <a:cs typeface="Arial" panose="020B0604020202020204" pitchFamily="34" charset="0"/>
              </a:rPr>
              <a:t>REPLI (sites internes </a:t>
            </a:r>
            <a:r>
              <a:rPr lang="en-US" sz="2500" dirty="0" err="1">
                <a:solidFill>
                  <a:schemeClr val="accent2"/>
                </a:solidFill>
                <a:latin typeface="Arial" panose="020B0604020202020204" pitchFamily="34" charset="0"/>
                <a:cs typeface="Arial" panose="020B0604020202020204" pitchFamily="34" charset="0"/>
              </a:rPr>
              <a:t>Lognes</a:t>
            </a:r>
            <a:r>
              <a:rPr lang="en-US" sz="2500" dirty="0">
                <a:solidFill>
                  <a:schemeClr val="accent2"/>
                </a:solidFill>
                <a:latin typeface="Arial" panose="020B0604020202020204" pitchFamily="34" charset="0"/>
                <a:cs typeface="Arial" panose="020B0604020202020204" pitchFamily="34" charset="0"/>
              </a:rPr>
              <a:t> et Liberté1) : </a:t>
            </a:r>
            <a:r>
              <a:rPr lang="en-US" sz="2500" b="0" dirty="0">
                <a:solidFill>
                  <a:schemeClr val="tx1"/>
                </a:solidFill>
                <a:latin typeface="Arial" panose="020B0604020202020204" pitchFamily="34" charset="0"/>
                <a:cs typeface="Arial" panose="020B0604020202020204" pitchFamily="34" charset="0"/>
              </a:rPr>
              <a:t>Pour les métiers critiques </a:t>
            </a:r>
            <a:r>
              <a:rPr lang="en-US" sz="2500" b="0" dirty="0" err="1">
                <a:solidFill>
                  <a:schemeClr val="tx1"/>
                </a:solidFill>
                <a:latin typeface="Arial" panose="020B0604020202020204" pitchFamily="34" charset="0"/>
                <a:cs typeface="Arial" panose="020B0604020202020204" pitchFamily="34" charset="0"/>
              </a:rPr>
              <a:t>si</a:t>
            </a:r>
            <a:r>
              <a:rPr lang="en-US" sz="2500" b="0" dirty="0">
                <a:solidFill>
                  <a:schemeClr val="tx1"/>
                </a:solidFill>
                <a:latin typeface="Arial" panose="020B0604020202020204" pitchFamily="34" charset="0"/>
                <a:cs typeface="Arial" panose="020B0604020202020204" pitchFamily="34" charset="0"/>
              </a:rPr>
              <a:t> </a:t>
            </a:r>
            <a:r>
              <a:rPr lang="en-US" sz="2500" b="0" dirty="0" err="1">
                <a:solidFill>
                  <a:schemeClr val="tx1"/>
                </a:solidFill>
                <a:latin typeface="Arial" panose="020B0604020202020204" pitchFamily="34" charset="0"/>
                <a:cs typeface="Arial" panose="020B0604020202020204" pitchFamily="34" charset="0"/>
              </a:rPr>
              <a:t>besoin</a:t>
            </a:r>
            <a:r>
              <a:rPr lang="en-US" sz="2500" b="0" dirty="0">
                <a:solidFill>
                  <a:schemeClr val="tx1"/>
                </a:solidFill>
                <a:latin typeface="Arial" panose="020B0604020202020204" pitchFamily="34" charset="0"/>
                <a:cs typeface="Arial" panose="020B0604020202020204" pitchFamily="34" charset="0"/>
              </a:rPr>
              <a:t> (</a:t>
            </a:r>
            <a:r>
              <a:rPr lang="en-US" sz="2500" b="0" dirty="0" err="1">
                <a:solidFill>
                  <a:schemeClr val="tx1"/>
                </a:solidFill>
                <a:latin typeface="Arial" panose="020B0604020202020204" pitchFamily="34" charset="0"/>
                <a:cs typeface="Arial" panose="020B0604020202020204" pitchFamily="34" charset="0"/>
              </a:rPr>
              <a:t>en</a:t>
            </a:r>
            <a:r>
              <a:rPr lang="en-US" sz="2500" b="0" dirty="0">
                <a:solidFill>
                  <a:schemeClr val="tx1"/>
                </a:solidFill>
                <a:latin typeface="Arial" panose="020B0604020202020204" pitchFamily="34" charset="0"/>
                <a:cs typeface="Arial" panose="020B0604020202020204" pitchFamily="34" charset="0"/>
              </a:rPr>
              <a:t> </a:t>
            </a:r>
            <a:r>
              <a:rPr lang="en-US" sz="2500" b="0" dirty="0" err="1">
                <a:solidFill>
                  <a:schemeClr val="tx1"/>
                </a:solidFill>
                <a:latin typeface="Arial" panose="020B0604020202020204" pitchFamily="34" charset="0"/>
                <a:cs typeface="Arial" panose="020B0604020202020204" pitchFamily="34" charset="0"/>
              </a:rPr>
              <a:t>fonction</a:t>
            </a:r>
            <a:r>
              <a:rPr lang="en-US" sz="2500" b="0" dirty="0">
                <a:solidFill>
                  <a:schemeClr val="tx1"/>
                </a:solidFill>
                <a:latin typeface="Arial" panose="020B0604020202020204" pitchFamily="34" charset="0"/>
                <a:cs typeface="Arial" panose="020B0604020202020204" pitchFamily="34" charset="0"/>
              </a:rPr>
              <a:t> du </a:t>
            </a:r>
            <a:r>
              <a:rPr lang="en-US" sz="2500" b="0" dirty="0" err="1">
                <a:solidFill>
                  <a:schemeClr val="tx1"/>
                </a:solidFill>
                <a:latin typeface="Arial" panose="020B0604020202020204" pitchFamily="34" charset="0"/>
                <a:cs typeface="Arial" panose="020B0604020202020204" pitchFamily="34" charset="0"/>
              </a:rPr>
              <a:t>nombre</a:t>
            </a:r>
            <a:r>
              <a:rPr lang="en-US" sz="2500" b="0" dirty="0">
                <a:solidFill>
                  <a:schemeClr val="tx1"/>
                </a:solidFill>
                <a:latin typeface="Arial" panose="020B0604020202020204" pitchFamily="34" charset="0"/>
                <a:cs typeface="Arial" panose="020B0604020202020204" pitchFamily="34" charset="0"/>
              </a:rPr>
              <a:t> de </a:t>
            </a:r>
            <a:r>
              <a:rPr lang="en-US" sz="2500" b="0" dirty="0" err="1">
                <a:solidFill>
                  <a:schemeClr val="tx1"/>
                </a:solidFill>
                <a:latin typeface="Arial" panose="020B0604020202020204" pitchFamily="34" charset="0"/>
                <a:cs typeface="Arial" panose="020B0604020202020204" pitchFamily="34" charset="0"/>
              </a:rPr>
              <a:t>demandes</a:t>
            </a:r>
            <a:r>
              <a:rPr lang="en-US" sz="2500" b="0" dirty="0">
                <a:solidFill>
                  <a:schemeClr val="tx1"/>
                </a:solidFill>
                <a:latin typeface="Arial" panose="020B0604020202020204" pitchFamily="34" charset="0"/>
                <a:cs typeface="Arial" panose="020B0604020202020204" pitchFamily="34" charset="0"/>
              </a:rPr>
              <a:t>)</a:t>
            </a:r>
          </a:p>
          <a:p>
            <a:pPr marL="792163" lvl="3" indent="-342900" algn="just">
              <a:buFont typeface="Wingdings" panose="05000000000000000000" pitchFamily="2" charset="2"/>
              <a:buChar char="§"/>
            </a:pPr>
            <a:r>
              <a:rPr lang="en-US" sz="2500" dirty="0">
                <a:solidFill>
                  <a:schemeClr val="accent2"/>
                </a:solidFill>
                <a:latin typeface="Arial" panose="020B0604020202020204" pitchFamily="34" charset="0"/>
                <a:cs typeface="Arial" panose="020B0604020202020204" pitchFamily="34" charset="0"/>
              </a:rPr>
              <a:t>TAD : pour </a:t>
            </a:r>
            <a:r>
              <a:rPr lang="en-US" sz="2500" dirty="0" err="1">
                <a:solidFill>
                  <a:schemeClr val="accent2"/>
                </a:solidFill>
                <a:latin typeface="Arial" panose="020B0604020202020204" pitchFamily="34" charset="0"/>
                <a:cs typeface="Arial" panose="020B0604020202020204" pitchFamily="34" charset="0"/>
              </a:rPr>
              <a:t>accéder</a:t>
            </a:r>
            <a:r>
              <a:rPr lang="en-US" sz="2500" dirty="0">
                <a:solidFill>
                  <a:schemeClr val="accent2"/>
                </a:solidFill>
                <a:latin typeface="Arial" panose="020B0604020202020204" pitchFamily="34" charset="0"/>
                <a:cs typeface="Arial" panose="020B0604020202020204" pitchFamily="34" charset="0"/>
              </a:rPr>
              <a:t> au </a:t>
            </a:r>
            <a:r>
              <a:rPr lang="en-US" sz="2500" dirty="0" err="1">
                <a:solidFill>
                  <a:schemeClr val="accent2"/>
                </a:solidFill>
                <a:latin typeface="Arial" panose="020B0604020202020204" pitchFamily="34" charset="0"/>
                <a:cs typeface="Arial" panose="020B0604020202020204" pitchFamily="34" charset="0"/>
              </a:rPr>
              <a:t>système</a:t>
            </a:r>
            <a:r>
              <a:rPr lang="en-US" sz="2500" dirty="0">
                <a:solidFill>
                  <a:schemeClr val="accent2"/>
                </a:solidFill>
                <a:latin typeface="Arial" panose="020B0604020202020204" pitchFamily="34" charset="0"/>
                <a:cs typeface="Arial" panose="020B0604020202020204" pitchFamily="34" charset="0"/>
              </a:rPr>
              <a:t> </a:t>
            </a:r>
            <a:r>
              <a:rPr lang="en-US" sz="2500" dirty="0" err="1">
                <a:solidFill>
                  <a:schemeClr val="accent2"/>
                </a:solidFill>
                <a:latin typeface="Arial" panose="020B0604020202020204" pitchFamily="34" charset="0"/>
                <a:cs typeface="Arial" panose="020B0604020202020204" pitchFamily="34" charset="0"/>
              </a:rPr>
              <a:t>d’information</a:t>
            </a:r>
            <a:r>
              <a:rPr lang="en-US" sz="2500" dirty="0">
                <a:solidFill>
                  <a:schemeClr val="accent2"/>
                </a:solidFill>
                <a:latin typeface="Arial" panose="020B0604020202020204" pitchFamily="34" charset="0"/>
                <a:cs typeface="Arial" panose="020B0604020202020204" pitchFamily="34" charset="0"/>
              </a:rPr>
              <a:t> de Natixis à distance</a:t>
            </a:r>
          </a:p>
          <a:p>
            <a:pPr marL="926100" lvl="5" indent="-342900" algn="just">
              <a:buFont typeface="Wingdings" panose="05000000000000000000" pitchFamily="2" charset="2"/>
              <a:buChar char="ü"/>
            </a:pPr>
            <a:r>
              <a:rPr lang="en-US" sz="2500" b="1" dirty="0" err="1">
                <a:latin typeface="Arial" panose="020B0604020202020204" pitchFamily="34" charset="0"/>
                <a:cs typeface="Arial" panose="020B0604020202020204" pitchFamily="34" charset="0"/>
              </a:rPr>
              <a:t>Portail</a:t>
            </a:r>
            <a:r>
              <a:rPr lang="en-US" sz="2500" b="1" dirty="0">
                <a:latin typeface="Arial" panose="020B0604020202020204" pitchFamily="34" charset="0"/>
                <a:cs typeface="Arial" panose="020B0604020202020204" pitchFamily="34" charset="0"/>
              </a:rPr>
              <a:t> CONNECT </a:t>
            </a:r>
            <a:r>
              <a:rPr lang="en-US" sz="2500" dirty="0">
                <a:latin typeface="Arial" panose="020B0604020202020204" pitchFamily="34" charset="0"/>
                <a:cs typeface="Arial" panose="020B0604020202020204" pitchFamily="34" charset="0"/>
              </a:rPr>
              <a:t>(</a:t>
            </a:r>
            <a:r>
              <a:rPr lang="en-US" sz="2500" dirty="0" err="1">
                <a:latin typeface="Arial" panose="020B0604020202020204" pitchFamily="34" charset="0"/>
                <a:cs typeface="Arial" panose="020B0604020202020204" pitchFamily="34" charset="0"/>
              </a:rPr>
              <a:t>accès</a:t>
            </a:r>
            <a:r>
              <a:rPr lang="en-US" sz="2500" dirty="0">
                <a:latin typeface="Arial" panose="020B0604020202020204" pitchFamily="34" charset="0"/>
                <a:cs typeface="Arial" panose="020B0604020202020204" pitchFamily="34" charset="0"/>
              </a:rPr>
              <a:t> permanent – habilitation via THOR – authentication via token HID )</a:t>
            </a:r>
          </a:p>
          <a:p>
            <a:pPr marL="926100" lvl="5" indent="-342900" algn="just">
              <a:buFont typeface="Wingdings" panose="05000000000000000000" pitchFamily="2" charset="2"/>
              <a:buChar char="ü"/>
            </a:pPr>
            <a:r>
              <a:rPr lang="en-US" sz="2500" b="1" dirty="0" err="1">
                <a:latin typeface="Arial" panose="020B0604020202020204" pitchFamily="34" charset="0"/>
                <a:cs typeface="Arial" panose="020B0604020202020204" pitchFamily="34" charset="0"/>
              </a:rPr>
              <a:t>Portail</a:t>
            </a:r>
            <a:r>
              <a:rPr lang="en-US" sz="2500" b="1" dirty="0">
                <a:latin typeface="Arial" panose="020B0604020202020204" pitchFamily="34" charset="0"/>
                <a:cs typeface="Arial" panose="020B0604020202020204" pitchFamily="34" charset="0"/>
              </a:rPr>
              <a:t> ACCESS </a:t>
            </a:r>
            <a:r>
              <a:rPr lang="en-US" sz="2500" dirty="0">
                <a:latin typeface="Arial" panose="020B0604020202020204" pitchFamily="34" charset="0"/>
                <a:cs typeface="Arial" panose="020B0604020202020204" pitchFamily="34" charset="0"/>
              </a:rPr>
              <a:t>(</a:t>
            </a:r>
            <a:r>
              <a:rPr lang="en-US" sz="2500" dirty="0" err="1">
                <a:latin typeface="Arial" panose="020B0604020202020204" pitchFamily="34" charset="0"/>
                <a:cs typeface="Arial" panose="020B0604020202020204" pitchFamily="34" charset="0"/>
              </a:rPr>
              <a:t>Accès</a:t>
            </a:r>
            <a:r>
              <a:rPr lang="en-US" sz="2500" dirty="0">
                <a:latin typeface="Arial" panose="020B0604020202020204" pitchFamily="34" charset="0"/>
                <a:cs typeface="Arial" panose="020B0604020202020204" pitchFamily="34" charset="0"/>
              </a:rPr>
              <a:t> dans le cadre du PCA et </a:t>
            </a:r>
            <a:r>
              <a:rPr lang="en-US" sz="2500" dirty="0" err="1">
                <a:latin typeface="Arial" panose="020B0604020202020204" pitchFamily="34" charset="0"/>
                <a:cs typeface="Arial" panose="020B0604020202020204" pitchFamily="34" charset="0"/>
              </a:rPr>
              <a:t>exercice</a:t>
            </a:r>
            <a:r>
              <a:rPr lang="en-US" sz="2500" dirty="0">
                <a:latin typeface="Arial" panose="020B0604020202020204" pitchFamily="34" charset="0"/>
                <a:cs typeface="Arial" panose="020B0604020202020204" pitchFamily="34" charset="0"/>
              </a:rPr>
              <a:t> - habilitation par la </a:t>
            </a:r>
            <a:r>
              <a:rPr lang="en-US" sz="2500" dirty="0" err="1">
                <a:latin typeface="Arial" panose="020B0604020202020204" pitchFamily="34" charset="0"/>
                <a:cs typeface="Arial" panose="020B0604020202020204" pitchFamily="34" charset="0"/>
              </a:rPr>
              <a:t>continuité</a:t>
            </a:r>
            <a:r>
              <a:rPr lang="en-US" sz="2500" dirty="0">
                <a:latin typeface="Arial" panose="020B0604020202020204" pitchFamily="34" charset="0"/>
                <a:cs typeface="Arial" panose="020B0604020202020204" pitchFamily="34" charset="0"/>
              </a:rPr>
              <a:t> </a:t>
            </a:r>
            <a:r>
              <a:rPr lang="en-US" sz="2500" dirty="0" err="1">
                <a:latin typeface="Arial" panose="020B0604020202020204" pitchFamily="34" charset="0"/>
                <a:cs typeface="Arial" panose="020B0604020202020204" pitchFamily="34" charset="0"/>
              </a:rPr>
              <a:t>centrale</a:t>
            </a:r>
            <a:r>
              <a:rPr lang="en-US" sz="2500" dirty="0">
                <a:latin typeface="Arial" panose="020B0604020202020204" pitchFamily="34" charset="0"/>
                <a:cs typeface="Arial" panose="020B0604020202020204" pitchFamily="34" charset="0"/>
              </a:rPr>
              <a:t> – </a:t>
            </a:r>
            <a:r>
              <a:rPr lang="en-US" sz="2500" dirty="0" err="1">
                <a:latin typeface="Arial" panose="020B0604020202020204" pitchFamily="34" charset="0"/>
                <a:cs typeface="Arial" panose="020B0604020202020204" pitchFamily="34" charset="0"/>
              </a:rPr>
              <a:t>authetification</a:t>
            </a:r>
            <a:r>
              <a:rPr lang="en-US" sz="2500" dirty="0">
                <a:latin typeface="Arial" panose="020B0604020202020204" pitchFamily="34" charset="0"/>
                <a:cs typeface="Arial" panose="020B0604020202020204" pitchFamily="34" charset="0"/>
              </a:rPr>
              <a:t> via SMS)</a:t>
            </a:r>
          </a:p>
          <a:p>
            <a:pPr marL="926100" lvl="5" indent="-342900" algn="just">
              <a:buFont typeface="Wingdings" panose="05000000000000000000" pitchFamily="2" charset="2"/>
              <a:buChar char="ü"/>
            </a:pPr>
            <a:r>
              <a:rPr lang="en-US" sz="2500" b="1" dirty="0">
                <a:latin typeface="Arial" panose="020B0604020202020204" pitchFamily="34" charset="0"/>
                <a:cs typeface="Arial" panose="020B0604020202020204" pitchFamily="34" charset="0"/>
              </a:rPr>
              <a:t>VDI</a:t>
            </a:r>
            <a:r>
              <a:rPr lang="en-US" sz="2500" dirty="0">
                <a:latin typeface="Arial" panose="020B0604020202020204" pitchFamily="34" charset="0"/>
                <a:cs typeface="Arial" panose="020B0604020202020204" pitchFamily="34" charset="0"/>
              </a:rPr>
              <a:t> </a:t>
            </a:r>
          </a:p>
          <a:p>
            <a:pPr marL="926100" lvl="5" indent="-342900" algn="just">
              <a:buFont typeface="Wingdings" panose="05000000000000000000" pitchFamily="2" charset="2"/>
              <a:buChar char="ü"/>
            </a:pPr>
            <a:r>
              <a:rPr lang="en-US" sz="2500" b="1" dirty="0">
                <a:latin typeface="Arial" panose="020B0604020202020204" pitchFamily="34" charset="0"/>
                <a:cs typeface="Arial" panose="020B0604020202020204" pitchFamily="34" charset="0"/>
              </a:rPr>
              <a:t>EASY</a:t>
            </a:r>
          </a:p>
          <a:p>
            <a:pPr marL="926100" lvl="5" indent="-342900" algn="just">
              <a:buFont typeface="Wingdings" panose="05000000000000000000" pitchFamily="2" charset="2"/>
              <a:buChar char="ü"/>
            </a:pPr>
            <a:r>
              <a:rPr lang="en-US" sz="2500" b="1" u="sng" dirty="0">
                <a:latin typeface="Arial" panose="020B0604020202020204" pitchFamily="34" charset="0"/>
                <a:cs typeface="Arial" panose="020B0604020202020204" pitchFamily="34" charset="0"/>
              </a:rPr>
              <a:t>Estimation du </a:t>
            </a:r>
            <a:r>
              <a:rPr lang="en-US" sz="2500" b="1" u="sng" dirty="0" err="1">
                <a:latin typeface="Arial" panose="020B0604020202020204" pitchFamily="34" charset="0"/>
                <a:cs typeface="Arial" panose="020B0604020202020204" pitchFamily="34" charset="0"/>
              </a:rPr>
              <a:t>nombre</a:t>
            </a:r>
            <a:r>
              <a:rPr lang="en-US" sz="2500" b="1" u="sng" dirty="0">
                <a:latin typeface="Arial" panose="020B0604020202020204" pitchFamily="34" charset="0"/>
                <a:cs typeface="Arial" panose="020B0604020202020204" pitchFamily="34" charset="0"/>
              </a:rPr>
              <a:t> de </a:t>
            </a:r>
            <a:r>
              <a:rPr lang="en-US" sz="2500" b="1" u="sng" dirty="0" err="1">
                <a:latin typeface="Arial" panose="020B0604020202020204" pitchFamily="34" charset="0"/>
                <a:cs typeface="Arial" panose="020B0604020202020204" pitchFamily="34" charset="0"/>
              </a:rPr>
              <a:t>connexions</a:t>
            </a:r>
            <a:r>
              <a:rPr lang="en-US" sz="2500" b="1" u="sng" dirty="0">
                <a:latin typeface="Arial" panose="020B0604020202020204" pitchFamily="34" charset="0"/>
                <a:cs typeface="Arial" panose="020B0604020202020204" pitchFamily="34" charset="0"/>
              </a:rPr>
              <a:t> </a:t>
            </a:r>
            <a:r>
              <a:rPr lang="en-US" sz="2500" b="1" u="sng" dirty="0" err="1">
                <a:latin typeface="Arial" panose="020B0604020202020204" pitchFamily="34" charset="0"/>
                <a:cs typeface="Arial" panose="020B0604020202020204" pitchFamily="34" charset="0"/>
              </a:rPr>
              <a:t>simultanées</a:t>
            </a:r>
            <a:r>
              <a:rPr lang="en-US" sz="2500" b="1" u="sng" dirty="0">
                <a:latin typeface="Arial" panose="020B0604020202020204" pitchFamily="34" charset="0"/>
                <a:cs typeface="Arial" panose="020B0604020202020204" pitchFamily="34" charset="0"/>
              </a:rPr>
              <a:t>:</a:t>
            </a:r>
          </a:p>
          <a:p>
            <a:pPr lvl="5" indent="0" algn="just">
              <a:buNone/>
            </a:pPr>
            <a:r>
              <a:rPr lang="en-US" sz="2500" b="1" dirty="0">
                <a:latin typeface="Arial" panose="020B0604020202020204" pitchFamily="34" charset="0"/>
                <a:cs typeface="Arial" panose="020B0604020202020204" pitchFamily="34" charset="0"/>
                <a:sym typeface="Wingdings" panose="05000000000000000000" pitchFamily="2" charset="2"/>
              </a:rPr>
              <a:t>		 </a:t>
            </a:r>
            <a:r>
              <a:rPr lang="en-US" sz="2500" dirty="0">
                <a:latin typeface="Arial" panose="020B0604020202020204" pitchFamily="34" charset="0"/>
                <a:cs typeface="Arial" panose="020B0604020202020204" pitchFamily="34" charset="0"/>
                <a:sym typeface="Wingdings" panose="05000000000000000000" pitchFamily="2" charset="2"/>
              </a:rPr>
              <a:t>VPN (EASY et Portable Pro Natixis </a:t>
            </a:r>
            <a:r>
              <a:rPr lang="en-US" sz="2500" dirty="0" err="1">
                <a:latin typeface="Arial" panose="020B0604020202020204" pitchFamily="34" charset="0"/>
                <a:cs typeface="Arial" panose="020B0604020202020204" pitchFamily="34" charset="0"/>
                <a:sym typeface="Wingdings" panose="05000000000000000000" pitchFamily="2" charset="2"/>
              </a:rPr>
              <a:t>ou</a:t>
            </a:r>
            <a:r>
              <a:rPr lang="en-US" sz="2500" dirty="0">
                <a:latin typeface="Arial" panose="020B0604020202020204" pitchFamily="34" charset="0"/>
                <a:cs typeface="Arial" panose="020B0604020202020204" pitchFamily="34" charset="0"/>
                <a:sym typeface="Wingdings" panose="05000000000000000000" pitchFamily="2" charset="2"/>
              </a:rPr>
              <a:t> compatible Easy) </a:t>
            </a:r>
            <a:r>
              <a:rPr lang="en-US" sz="2500" b="1" dirty="0">
                <a:latin typeface="Arial" panose="020B0604020202020204" pitchFamily="34" charset="0"/>
                <a:cs typeface="Arial" panose="020B0604020202020204" pitchFamily="34" charset="0"/>
                <a:sym typeface="Wingdings" panose="05000000000000000000" pitchFamily="2" charset="2"/>
              </a:rPr>
              <a:t>: </a:t>
            </a:r>
            <a:r>
              <a:rPr lang="fr-FR" sz="2500" b="1" dirty="0">
                <a:latin typeface="Arial" panose="020B0604020202020204" pitchFamily="34" charset="0"/>
                <a:cs typeface="Arial" panose="020B0604020202020204" pitchFamily="34" charset="0"/>
              </a:rPr>
              <a:t>entre 15 000 et 20 000 </a:t>
            </a:r>
          </a:p>
          <a:p>
            <a:pPr lvl="3" indent="0" algn="just">
              <a:buNone/>
            </a:pPr>
            <a:r>
              <a:rPr lang="en-US" sz="2500" b="1" dirty="0">
                <a:latin typeface="Arial" panose="020B0604020202020204" pitchFamily="34" charset="0"/>
                <a:cs typeface="Arial" panose="020B0604020202020204" pitchFamily="34" charset="0"/>
                <a:sym typeface="Wingdings" panose="05000000000000000000" pitchFamily="2" charset="2"/>
              </a:rPr>
              <a:t>		 </a:t>
            </a:r>
            <a:r>
              <a:rPr lang="en-US" sz="2500" dirty="0">
                <a:latin typeface="Arial" panose="020B0604020202020204" pitchFamily="34" charset="0"/>
                <a:cs typeface="Arial" panose="020B0604020202020204" pitchFamily="34" charset="0"/>
                <a:sym typeface="Wingdings" panose="05000000000000000000" pitchFamily="2" charset="2"/>
              </a:rPr>
              <a:t>CONNECT, ACCESS et VDI </a:t>
            </a:r>
            <a:r>
              <a:rPr lang="en-US" sz="2500" b="1" dirty="0">
                <a:latin typeface="Arial" panose="020B0604020202020204" pitchFamily="34" charset="0"/>
                <a:cs typeface="Arial" panose="020B0604020202020204" pitchFamily="34" charset="0"/>
                <a:sym typeface="Wingdings" panose="05000000000000000000" pitchFamily="2" charset="2"/>
              </a:rPr>
              <a:t>: </a:t>
            </a:r>
            <a:r>
              <a:rPr lang="fr-FR" sz="2500" b="1" dirty="0">
                <a:latin typeface="Arial" panose="020B0604020202020204" pitchFamily="34" charset="0"/>
                <a:cs typeface="Arial" panose="020B0604020202020204" pitchFamily="34" charset="0"/>
              </a:rPr>
              <a:t>5 000</a:t>
            </a:r>
            <a:endParaRPr lang="en-US" sz="2500" b="1" dirty="0">
              <a:latin typeface="Arial" panose="020B0604020202020204" pitchFamily="34" charset="0"/>
              <a:cs typeface="Arial" panose="020B0604020202020204" pitchFamily="34" charset="0"/>
            </a:endParaRPr>
          </a:p>
          <a:p>
            <a:pPr marL="457200" indent="-457200" fontAlgn="base">
              <a:buFont typeface="+mj-lt"/>
              <a:buAutoNum type="arabicPeriod" startAt="3"/>
            </a:pPr>
            <a:r>
              <a:rPr lang="fr-FR" sz="3700" dirty="0">
                <a:latin typeface="Arial" panose="020B0604020202020204" pitchFamily="34" charset="0"/>
                <a:cs typeface="Arial" panose="020B0604020202020204" pitchFamily="34" charset="0"/>
              </a:rPr>
              <a:t> </a:t>
            </a:r>
            <a:r>
              <a:rPr lang="fr-FR" sz="3700" u="sng" dirty="0">
                <a:latin typeface="Arial" panose="020B0604020202020204" pitchFamily="34" charset="0"/>
                <a:cs typeface="Arial" panose="020B0604020202020204" pitchFamily="34" charset="0"/>
              </a:rPr>
              <a:t>Cas de figure pour se connecter à distance </a:t>
            </a:r>
            <a:r>
              <a:rPr lang="fr-FR" sz="3700" dirty="0">
                <a:latin typeface="Arial" panose="020B0604020202020204" pitchFamily="34" charset="0"/>
                <a:cs typeface="Arial" panose="020B0604020202020204" pitchFamily="34" charset="0"/>
              </a:rPr>
              <a:t>:</a:t>
            </a:r>
          </a:p>
          <a:p>
            <a:pPr marL="457200" indent="-457200" fontAlgn="base">
              <a:buFont typeface="+mj-lt"/>
              <a:buAutoNum type="alphaLcParenR"/>
            </a:pPr>
            <a:r>
              <a:rPr lang="fr-FR" sz="3100" b="0" dirty="0">
                <a:latin typeface="Arial" panose="020B0604020202020204" pitchFamily="34" charset="0"/>
                <a:cs typeface="Arial" panose="020B0604020202020204" pitchFamily="34" charset="0"/>
              </a:rPr>
              <a:t>Vous êtes équipé d'un ordinateur portable professionnel (</a:t>
            </a:r>
            <a:r>
              <a:rPr lang="fr-FR" sz="3100" b="0" dirty="0" err="1">
                <a:latin typeface="Arial" panose="020B0604020202020204" pitchFamily="34" charset="0"/>
                <a:cs typeface="Arial" panose="020B0604020202020204" pitchFamily="34" charset="0"/>
              </a:rPr>
              <a:t>Easy</a:t>
            </a:r>
            <a:r>
              <a:rPr lang="fr-FR" sz="3100" b="0" dirty="0">
                <a:latin typeface="Arial" panose="020B0604020202020204" pitchFamily="34" charset="0"/>
                <a:cs typeface="Arial" panose="020B0604020202020204" pitchFamily="34" charset="0"/>
              </a:rPr>
              <a:t> ou autre)  et/ou vous intervenez régulièrement à distance (ex : télétravail) :  </a:t>
            </a:r>
          </a:p>
          <a:p>
            <a:pPr marL="620713" lvl="3" indent="-171450" fontAlgn="base">
              <a:buFont typeface="Wingdings" panose="05000000000000000000" pitchFamily="2" charset="2"/>
              <a:buChar char="§"/>
            </a:pPr>
            <a:r>
              <a:rPr lang="fr-FR" sz="2500" b="0" dirty="0">
                <a:latin typeface="Arial" panose="020B0604020202020204" pitchFamily="34" charset="0"/>
                <a:cs typeface="Arial" panose="020B0604020202020204" pitchFamily="34" charset="0"/>
              </a:rPr>
              <a:t>Si vous avez un laptop </a:t>
            </a:r>
            <a:r>
              <a:rPr lang="fr-FR" sz="2500" b="0" dirty="0" err="1">
                <a:latin typeface="Arial" panose="020B0604020202020204" pitchFamily="34" charset="0"/>
                <a:cs typeface="Arial" panose="020B0604020202020204" pitchFamily="34" charset="0"/>
              </a:rPr>
              <a:t>Easy</a:t>
            </a:r>
            <a:r>
              <a:rPr lang="fr-FR" sz="2500" b="0" dirty="0">
                <a:latin typeface="Arial" panose="020B0604020202020204" pitchFamily="34" charset="0"/>
                <a:cs typeface="Arial" panose="020B0604020202020204" pitchFamily="34" charset="0"/>
              </a:rPr>
              <a:t>, </a:t>
            </a:r>
            <a:r>
              <a:rPr lang="fr-FR" sz="2500" dirty="0">
                <a:latin typeface="Arial" panose="020B0604020202020204" pitchFamily="34" charset="0"/>
                <a:cs typeface="Arial" panose="020B0604020202020204" pitchFamily="34" charset="0"/>
              </a:rPr>
              <a:t>vous êtes habilité par défaut à utiliser </a:t>
            </a:r>
            <a:r>
              <a:rPr lang="fr-FR" sz="2500" b="0" dirty="0">
                <a:latin typeface="Arial" panose="020B0604020202020204" pitchFamily="34" charset="0"/>
                <a:cs typeface="Arial" panose="020B0604020202020204" pitchFamily="34" charset="0"/>
              </a:rPr>
              <a:t>VPN </a:t>
            </a:r>
          </a:p>
          <a:p>
            <a:pPr marL="620713" lvl="3" indent="-171450" fontAlgn="base">
              <a:buFont typeface="Wingdings" panose="05000000000000000000" pitchFamily="2" charset="2"/>
              <a:buChar char="§"/>
            </a:pPr>
            <a:r>
              <a:rPr lang="fr-FR" sz="2500" dirty="0">
                <a:latin typeface="Arial" panose="020B0604020202020204" pitchFamily="34" charset="0"/>
                <a:cs typeface="Arial" panose="020B0604020202020204" pitchFamily="34" charset="0"/>
              </a:rPr>
              <a:t>Si vous avez un laptop compatible </a:t>
            </a:r>
            <a:r>
              <a:rPr lang="fr-FR" sz="2500" dirty="0" err="1">
                <a:latin typeface="Arial" panose="020B0604020202020204" pitchFamily="34" charset="0"/>
                <a:cs typeface="Arial" panose="020B0604020202020204" pitchFamily="34" charset="0"/>
              </a:rPr>
              <a:t>Easy</a:t>
            </a:r>
            <a:r>
              <a:rPr lang="fr-FR" sz="2500" dirty="0">
                <a:latin typeface="Arial" panose="020B0604020202020204" pitchFamily="34" charset="0"/>
                <a:cs typeface="Arial" panose="020B0604020202020204" pitchFamily="34" charset="0"/>
              </a:rPr>
              <a:t> c’est-à-dire équipe de Softphone, vous devez faire une demande d’accès VPN </a:t>
            </a:r>
            <a:r>
              <a:rPr lang="fr-FR" sz="2500" b="0" dirty="0">
                <a:latin typeface="Arial" panose="020B0604020202020204" pitchFamily="34" charset="0"/>
                <a:cs typeface="Arial" panose="020B0604020202020204" pitchFamily="34" charset="0"/>
              </a:rPr>
              <a:t>via THOR </a:t>
            </a:r>
          </a:p>
          <a:p>
            <a:pPr marL="620713" lvl="3" indent="-171450" fontAlgn="base">
              <a:buFont typeface="Wingdings" panose="05000000000000000000" pitchFamily="2" charset="2"/>
              <a:buChar char="§"/>
            </a:pPr>
            <a:r>
              <a:rPr lang="fr-FR" sz="2500" b="0" dirty="0">
                <a:latin typeface="Arial" panose="020B0604020202020204" pitchFamily="34" charset="0"/>
                <a:cs typeface="Arial" panose="020B0604020202020204" pitchFamily="34" charset="0"/>
              </a:rPr>
              <a:t>Dans les deux cas ci-dessus :</a:t>
            </a:r>
          </a:p>
          <a:p>
            <a:pPr marL="868950" lvl="4" indent="-285750" fontAlgn="base">
              <a:buFont typeface="Wingdings" panose="05000000000000000000" pitchFamily="2" charset="2"/>
              <a:buChar char="ü"/>
            </a:pPr>
            <a:r>
              <a:rPr lang="fr-FR" sz="2500" b="0" dirty="0">
                <a:latin typeface="Arial" panose="020B0604020202020204" pitchFamily="34" charset="0"/>
                <a:cs typeface="Arial" panose="020B0604020202020204" pitchFamily="34" charset="0"/>
              </a:rPr>
              <a:t>Pensez à activer le </a:t>
            </a:r>
            <a:r>
              <a:rPr lang="fr-FR" sz="2500" b="0" dirty="0" err="1">
                <a:latin typeface="Arial" panose="020B0604020202020204" pitchFamily="34" charset="0"/>
                <a:cs typeface="Arial" panose="020B0604020202020204" pitchFamily="34" charset="0"/>
              </a:rPr>
              <a:t>token</a:t>
            </a:r>
            <a:r>
              <a:rPr lang="fr-FR" sz="2500" b="0" dirty="0">
                <a:latin typeface="Arial" panose="020B0604020202020204" pitchFamily="34" charset="0"/>
                <a:cs typeface="Arial" panose="020B0604020202020204" pitchFamily="34" charset="0"/>
              </a:rPr>
              <a:t> HID sur le PC </a:t>
            </a:r>
            <a:r>
              <a:rPr lang="fr-FR" sz="2500" b="0" u="sng" dirty="0">
                <a:latin typeface="Arial" panose="020B0604020202020204" pitchFamily="34" charset="0"/>
                <a:cs typeface="Arial" panose="020B0604020202020204" pitchFamily="34" charset="0"/>
              </a:rPr>
              <a:t>ET</a:t>
            </a:r>
            <a:r>
              <a:rPr lang="fr-FR" sz="2500" b="0" dirty="0">
                <a:latin typeface="Arial" panose="020B0604020202020204" pitchFamily="34" charset="0"/>
                <a:cs typeface="Arial" panose="020B0604020202020204" pitchFamily="34" charset="0"/>
              </a:rPr>
              <a:t> sur un téléphone mobile (via le lien </a:t>
            </a:r>
            <a:r>
              <a:rPr lang="fr-FR" sz="2500" u="sng" dirty="0">
                <a:hlinkClick r:id="rId3"/>
              </a:rPr>
              <a:t>https://authentication.intranatixis.com/portal/tokens.aspx</a:t>
            </a:r>
            <a:r>
              <a:rPr lang="fr-FR" sz="2500" u="sng" dirty="0"/>
              <a:t>)</a:t>
            </a:r>
          </a:p>
          <a:p>
            <a:pPr marL="868950" lvl="4" indent="-285750" fontAlgn="base">
              <a:buFont typeface="Wingdings" panose="05000000000000000000" pitchFamily="2" charset="2"/>
              <a:buChar char="ü"/>
            </a:pPr>
            <a:r>
              <a:rPr lang="fr-FR" sz="2500" b="0" dirty="0">
                <a:latin typeface="Arial" panose="020B0604020202020204" pitchFamily="34" charset="0"/>
                <a:cs typeface="Arial" panose="020B0604020202020204" pitchFamily="34" charset="0"/>
              </a:rPr>
              <a:t>Vérifiez au préalable que votre connexion est fonctionnelle depuis votre domicile,  </a:t>
            </a:r>
          </a:p>
          <a:p>
            <a:pPr marL="868950" lvl="4" indent="-285750" fontAlgn="base">
              <a:buFont typeface="Wingdings" panose="05000000000000000000" pitchFamily="2" charset="2"/>
              <a:buChar char="ü"/>
            </a:pPr>
            <a:r>
              <a:rPr lang="fr-FR" sz="2500" b="1" dirty="0">
                <a:solidFill>
                  <a:srgbClr val="FF0000"/>
                </a:solidFill>
                <a:latin typeface="Arial" panose="020B0604020202020204" pitchFamily="34" charset="0"/>
                <a:cs typeface="Arial" panose="020B0604020202020204" pitchFamily="34" charset="0"/>
              </a:rPr>
              <a:t>Pensez à ramener à votre domicile votre laptop </a:t>
            </a:r>
            <a:r>
              <a:rPr lang="fr-FR" sz="2500" b="1" dirty="0" err="1">
                <a:solidFill>
                  <a:srgbClr val="FF0000"/>
                </a:solidFill>
                <a:latin typeface="Arial" panose="020B0604020202020204" pitchFamily="34" charset="0"/>
                <a:cs typeface="Arial" panose="020B0604020202020204" pitchFamily="34" charset="0"/>
              </a:rPr>
              <a:t>Easy</a:t>
            </a:r>
            <a:r>
              <a:rPr lang="fr-FR" sz="2500" b="1" dirty="0">
                <a:solidFill>
                  <a:srgbClr val="FF0000"/>
                </a:solidFill>
                <a:latin typeface="Arial" panose="020B0604020202020204" pitchFamily="34" charset="0"/>
                <a:cs typeface="Arial" panose="020B0604020202020204" pitchFamily="34" charset="0"/>
              </a:rPr>
              <a:t> ou compatible </a:t>
            </a:r>
            <a:r>
              <a:rPr lang="fr-FR" sz="2500" b="1" dirty="0" err="1">
                <a:solidFill>
                  <a:srgbClr val="FF0000"/>
                </a:solidFill>
                <a:latin typeface="Arial" panose="020B0604020202020204" pitchFamily="34" charset="0"/>
                <a:cs typeface="Arial" panose="020B0604020202020204" pitchFamily="34" charset="0"/>
              </a:rPr>
              <a:t>Easy</a:t>
            </a:r>
            <a:r>
              <a:rPr lang="fr-FR" sz="2500" b="1" dirty="0">
                <a:solidFill>
                  <a:srgbClr val="FF0000"/>
                </a:solidFill>
                <a:latin typeface="Arial" panose="020B0604020202020204" pitchFamily="34" charset="0"/>
                <a:cs typeface="Arial" panose="020B0604020202020204" pitchFamily="34" charset="0"/>
              </a:rPr>
              <a:t> avec ses accessoires (casque softphone, chargeur...) le </a:t>
            </a:r>
            <a:r>
              <a:rPr lang="fr-FR" sz="2500" b="1" u="sng" dirty="0">
                <a:solidFill>
                  <a:srgbClr val="FF0000"/>
                </a:solidFill>
                <a:latin typeface="Arial" panose="020B0604020202020204" pitchFamily="34" charset="0"/>
                <a:cs typeface="Arial" panose="020B0604020202020204" pitchFamily="34" charset="0"/>
              </a:rPr>
              <a:t>4 décembre au soir</a:t>
            </a:r>
            <a:r>
              <a:rPr lang="fr-FR" sz="2500" b="0" dirty="0">
                <a:latin typeface="Arial" panose="020B0604020202020204" pitchFamily="34" charset="0"/>
                <a:cs typeface="Arial" panose="020B0604020202020204" pitchFamily="34" charset="0"/>
              </a:rPr>
              <a:t>. </a:t>
            </a:r>
          </a:p>
          <a:p>
            <a:pPr marL="457200" indent="-457200" fontAlgn="base">
              <a:buFont typeface="+mj-lt"/>
              <a:buAutoNum type="alphaLcParenR"/>
            </a:pPr>
            <a:r>
              <a:rPr lang="fr-FR" sz="3100" b="0" dirty="0">
                <a:latin typeface="Arial" panose="020B0604020202020204" pitchFamily="34" charset="0"/>
                <a:cs typeface="Arial" panose="020B0604020202020204" pitchFamily="34" charset="0"/>
              </a:rPr>
              <a:t>Vous n’êtes </a:t>
            </a:r>
            <a:r>
              <a:rPr lang="fr-FR" sz="3100" b="0" u="sng" dirty="0">
                <a:latin typeface="Arial" panose="020B0604020202020204" pitchFamily="34" charset="0"/>
                <a:cs typeface="Arial" panose="020B0604020202020204" pitchFamily="34" charset="0"/>
              </a:rPr>
              <a:t>pas</a:t>
            </a:r>
            <a:r>
              <a:rPr lang="fr-FR" sz="3100" b="0" dirty="0">
                <a:latin typeface="Arial" panose="020B0604020202020204" pitchFamily="34" charset="0"/>
                <a:cs typeface="Arial" panose="020B0604020202020204" pitchFamily="34" charset="0"/>
              </a:rPr>
              <a:t> équipé d’un laptop professionnel</a:t>
            </a:r>
          </a:p>
          <a:p>
            <a:pPr marL="735013" lvl="3" indent="-285750" fontAlgn="base">
              <a:buFont typeface="Wingdings" panose="05000000000000000000" pitchFamily="2" charset="2"/>
              <a:buChar char="§"/>
            </a:pPr>
            <a:r>
              <a:rPr lang="fr-FR" sz="2500" b="0" dirty="0">
                <a:solidFill>
                  <a:schemeClr val="tx1"/>
                </a:solidFill>
                <a:latin typeface="Arial" panose="020B0604020202020204" pitchFamily="34" charset="0"/>
                <a:cs typeface="Arial" panose="020B0604020202020204" pitchFamily="34" charset="0"/>
              </a:rPr>
              <a:t>Si vous êtes interne Natixis, et </a:t>
            </a:r>
            <a:r>
              <a:rPr lang="fr-FR" sz="2500" b="1" u="sng" dirty="0">
                <a:solidFill>
                  <a:schemeClr val="tx1"/>
                </a:solidFill>
                <a:latin typeface="Arial" panose="020B0604020202020204" pitchFamily="34" charset="0"/>
                <a:cs typeface="Arial" panose="020B0604020202020204" pitchFamily="34" charset="0"/>
              </a:rPr>
              <a:t>n’avez pas accès au portail d’accès permanent </a:t>
            </a:r>
            <a:r>
              <a:rPr lang="fr-FR" sz="2500" b="1" dirty="0">
                <a:solidFill>
                  <a:srgbClr val="FF0000"/>
                </a:solidFill>
                <a:latin typeface="Arial" panose="020B0604020202020204" pitchFamily="34" charset="0"/>
                <a:cs typeface="Arial" panose="020B0604020202020204" pitchFamily="34" charset="0"/>
              </a:rPr>
              <a:t>« CONNECT » </a:t>
            </a:r>
            <a:r>
              <a:rPr lang="fr-FR" sz="2500" b="0" dirty="0">
                <a:solidFill>
                  <a:schemeClr val="tx1"/>
                </a:solidFill>
                <a:latin typeface="Arial" panose="020B0604020202020204" pitchFamily="34" charset="0"/>
                <a:cs typeface="Arial" panose="020B0604020202020204" pitchFamily="34" charset="0"/>
              </a:rPr>
              <a:t>vous devez préalablement renseigner vos coordonnées personnelles (n° portable) dans </a:t>
            </a:r>
            <a:r>
              <a:rPr lang="fr-FR" sz="2500" b="0" dirty="0" err="1">
                <a:solidFill>
                  <a:schemeClr val="tx1"/>
                </a:solidFill>
                <a:latin typeface="Arial" panose="020B0604020202020204" pitchFamily="34" charset="0"/>
                <a:cs typeface="Arial" panose="020B0604020202020204" pitchFamily="34" charset="0"/>
              </a:rPr>
              <a:t>Talentis</a:t>
            </a:r>
            <a:r>
              <a:rPr lang="fr-FR" sz="2500" b="0" dirty="0">
                <a:solidFill>
                  <a:schemeClr val="tx1"/>
                </a:solidFill>
                <a:latin typeface="Arial" panose="020B0604020202020204" pitchFamily="34" charset="0"/>
                <a:cs typeface="Arial" panose="020B0604020202020204" pitchFamily="34" charset="0"/>
              </a:rPr>
              <a:t> Gestion RH via: </a:t>
            </a:r>
            <a:r>
              <a:rPr lang="fr-FR" sz="2500" b="0" u="sng" dirty="0">
                <a:latin typeface="Arial" panose="020B0604020202020204" pitchFamily="34" charset="0"/>
                <a:cs typeface="Arial" panose="020B0604020202020204" pitchFamily="34" charset="0"/>
                <a:hlinkClick r:id="rId4"/>
              </a:rPr>
              <a:t>https://talentis-gestionrh.intranatixis.com/psp/HRPPRD01/EMPLOYEE/HRMS/h/?tab=BF2_TAB4</a:t>
            </a:r>
            <a:r>
              <a:rPr lang="fr-FR" sz="2500" b="0" u="sng" dirty="0">
                <a:latin typeface="Arial" panose="020B0604020202020204" pitchFamily="34" charset="0"/>
                <a:cs typeface="Arial" panose="020B0604020202020204" pitchFamily="34" charset="0"/>
              </a:rPr>
              <a:t>, onglet « Numéros de téléphone »)</a:t>
            </a:r>
            <a:r>
              <a:rPr lang="fr-FR" sz="2500" b="0" dirty="0">
                <a:solidFill>
                  <a:schemeClr val="tx1"/>
                </a:solidFill>
                <a:latin typeface="Arial" panose="020B0604020202020204" pitchFamily="34" charset="0"/>
                <a:cs typeface="Arial" panose="020B0604020202020204" pitchFamily="34" charset="0"/>
              </a:rPr>
              <a:t>, </a:t>
            </a:r>
          </a:p>
          <a:p>
            <a:pPr marL="926100" lvl="5" indent="-342900" fontAlgn="base">
              <a:buFont typeface="Wingdings" panose="05000000000000000000" pitchFamily="2" charset="2"/>
              <a:buChar char="ü"/>
            </a:pPr>
            <a:r>
              <a:rPr lang="fr-FR" sz="2500" b="0" dirty="0">
                <a:solidFill>
                  <a:schemeClr val="tx1"/>
                </a:solidFill>
                <a:latin typeface="Arial" panose="020B0604020202020204" pitchFamily="34" charset="0"/>
                <a:cs typeface="Arial" panose="020B0604020202020204" pitchFamily="34" charset="0"/>
              </a:rPr>
              <a:t>Un accès temporaire au portail </a:t>
            </a:r>
            <a:r>
              <a:rPr lang="fr-FR" sz="2500" b="1" dirty="0">
                <a:solidFill>
                  <a:schemeClr val="tx1"/>
                </a:solidFill>
                <a:latin typeface="Arial" panose="020B0604020202020204" pitchFamily="34" charset="0"/>
                <a:cs typeface="Arial" panose="020B0604020202020204" pitchFamily="34" charset="0"/>
              </a:rPr>
              <a:t>« ACCESS » </a:t>
            </a:r>
            <a:r>
              <a:rPr lang="fr-FR" sz="2500" b="0" dirty="0">
                <a:solidFill>
                  <a:schemeClr val="tx1"/>
                </a:solidFill>
                <a:latin typeface="Arial" panose="020B0604020202020204" pitchFamily="34" charset="0"/>
                <a:cs typeface="Arial" panose="020B0604020202020204" pitchFamily="34" charset="0"/>
              </a:rPr>
              <a:t>vous sera alors accordé </a:t>
            </a:r>
            <a:r>
              <a:rPr lang="fr-FR" sz="2500" b="0" u="sng" dirty="0">
                <a:solidFill>
                  <a:schemeClr val="tx1"/>
                </a:solidFill>
                <a:latin typeface="Arial" panose="020B0604020202020204" pitchFamily="34" charset="0"/>
                <a:cs typeface="Arial" panose="020B0604020202020204" pitchFamily="34" charset="0"/>
              </a:rPr>
              <a:t>à partir du 29 novembre </a:t>
            </a:r>
            <a:r>
              <a:rPr lang="fr-FR" sz="2500" b="0" dirty="0">
                <a:solidFill>
                  <a:schemeClr val="tx1"/>
                </a:solidFill>
                <a:latin typeface="Arial" panose="020B0604020202020204" pitchFamily="34" charset="0"/>
                <a:cs typeface="Arial" panose="020B0604020202020204" pitchFamily="34" charset="0"/>
              </a:rPr>
              <a:t>et pour la durée de la grève, </a:t>
            </a:r>
          </a:p>
          <a:p>
            <a:pPr marL="926100" lvl="5" indent="-342900" fontAlgn="base">
              <a:buFont typeface="Wingdings" panose="05000000000000000000" pitchFamily="2" charset="2"/>
              <a:buChar char="ü"/>
            </a:pPr>
            <a:r>
              <a:rPr lang="fr-FR" sz="2500" b="0" dirty="0">
                <a:solidFill>
                  <a:schemeClr val="tx1"/>
                </a:solidFill>
                <a:latin typeface="Arial" panose="020B0604020202020204" pitchFamily="34" charset="0"/>
                <a:cs typeface="Arial" panose="020B0604020202020204" pitchFamily="34" charset="0"/>
              </a:rPr>
              <a:t>Vérifiez au préalable si cet accès distant vous permet d'effectuer vos tâches essentielles,  </a:t>
            </a:r>
          </a:p>
          <a:p>
            <a:pPr marL="926100" lvl="5" indent="-342900" fontAlgn="base">
              <a:buFont typeface="Wingdings" panose="05000000000000000000" pitchFamily="2" charset="2"/>
              <a:buChar char="ü"/>
            </a:pPr>
            <a:r>
              <a:rPr lang="fr-FR" sz="2500" b="0" dirty="0">
                <a:solidFill>
                  <a:schemeClr val="tx1"/>
                </a:solidFill>
                <a:latin typeface="Arial" panose="020B0604020202020204" pitchFamily="34" charset="0"/>
                <a:cs typeface="Arial" panose="020B0604020202020204" pitchFamily="34" charset="0"/>
              </a:rPr>
              <a:t>Pensez à transférer manuellement votre ligne téléphonique (cf. procédure)  </a:t>
            </a:r>
          </a:p>
          <a:p>
            <a:pPr marL="926100" lvl="5" indent="-342900" fontAlgn="base">
              <a:buFont typeface="Wingdings" panose="05000000000000000000" pitchFamily="2" charset="2"/>
              <a:buChar char="ü"/>
            </a:pPr>
            <a:endParaRPr lang="fr-FR" sz="1800" b="0" dirty="0">
              <a:solidFill>
                <a:schemeClr val="tx1"/>
              </a:solidFill>
              <a:latin typeface="Arial" panose="020B0604020202020204" pitchFamily="34" charset="0"/>
              <a:cs typeface="Arial" panose="020B0604020202020204" pitchFamily="34" charset="0"/>
            </a:endParaRPr>
          </a:p>
          <a:p>
            <a:pPr marL="558900" lvl="1" indent="-342900" algn="just">
              <a:buSzPct val="100000"/>
              <a:buFont typeface="Wingdings" panose="05000000000000000000" pitchFamily="2" charset="2"/>
              <a:buChar char="Ø"/>
            </a:pPr>
            <a:r>
              <a:rPr lang="fr-FR" sz="3100" u="sng" dirty="0">
                <a:solidFill>
                  <a:schemeClr val="accent2">
                    <a:lumMod val="75000"/>
                  </a:schemeClr>
                </a:solidFill>
                <a:latin typeface="Arial" panose="020B0604020202020204" pitchFamily="34" charset="0"/>
                <a:cs typeface="Arial" panose="020B0604020202020204" pitchFamily="34" charset="0"/>
              </a:rPr>
              <a:t>Se référer aux mesures RH pour savoir qui  sera habilité à travailler à distance </a:t>
            </a:r>
          </a:p>
          <a:p>
            <a:pPr marL="558900" lvl="1" indent="-342900" algn="just">
              <a:buSzPct val="100000"/>
              <a:buFont typeface="Wingdings" panose="05000000000000000000" pitchFamily="2" charset="2"/>
              <a:buChar char="Ø"/>
            </a:pPr>
            <a:endParaRPr lang="en-US" sz="400" dirty="0"/>
          </a:p>
          <a:p>
            <a:pPr lvl="1" indent="0" algn="just">
              <a:buNone/>
            </a:pPr>
            <a:r>
              <a:rPr lang="en-US" sz="400" dirty="0"/>
              <a:t> </a:t>
            </a:r>
          </a:p>
        </p:txBody>
      </p:sp>
    </p:spTree>
    <p:extLst>
      <p:ext uri="{BB962C8B-B14F-4D97-AF65-F5344CB8AC3E}">
        <p14:creationId xmlns:p14="http://schemas.microsoft.com/office/powerpoint/2010/main" val="3250613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3F981D-DB4F-4C23-AD83-EDEDB4DCA7D8}"/>
              </a:ext>
            </a:extLst>
          </p:cNvPr>
          <p:cNvSpPr>
            <a:spLocks noGrp="1"/>
          </p:cNvSpPr>
          <p:nvPr>
            <p:ph type="title"/>
          </p:nvPr>
        </p:nvSpPr>
        <p:spPr>
          <a:xfrm>
            <a:off x="1080000" y="465276"/>
            <a:ext cx="7780043" cy="432034"/>
          </a:xfrm>
        </p:spPr>
        <p:txBody>
          <a:bodyPr>
            <a:normAutofit fontScale="90000"/>
          </a:bodyPr>
          <a:lstStyle/>
          <a:p>
            <a:r>
              <a:rPr lang="en-US" cap="all" dirty="0" err="1">
                <a:solidFill>
                  <a:srgbClr val="581D74"/>
                </a:solidFill>
              </a:rPr>
              <a:t>Postes</a:t>
            </a:r>
            <a:r>
              <a:rPr lang="en-US" cap="all" dirty="0">
                <a:solidFill>
                  <a:srgbClr val="581D74"/>
                </a:solidFill>
              </a:rPr>
              <a:t> </a:t>
            </a:r>
            <a:r>
              <a:rPr lang="en-US" cap="all" dirty="0" err="1">
                <a:solidFill>
                  <a:srgbClr val="581D74"/>
                </a:solidFill>
              </a:rPr>
              <a:t>enregistrÉs</a:t>
            </a:r>
            <a:r>
              <a:rPr lang="en-US" cap="all" dirty="0">
                <a:solidFill>
                  <a:srgbClr val="581D74"/>
                </a:solidFill>
              </a:rPr>
              <a:t> : Avis Compliance – SSI –  </a:t>
            </a:r>
            <a:r>
              <a:rPr lang="en-US" cap="all" dirty="0" err="1">
                <a:solidFill>
                  <a:srgbClr val="581D74"/>
                </a:solidFill>
              </a:rPr>
              <a:t>FRaudE</a:t>
            </a:r>
            <a:br>
              <a:rPr lang="en-US" sz="2400" cap="all" dirty="0">
                <a:solidFill>
                  <a:srgbClr val="581D74"/>
                </a:solidFill>
              </a:rPr>
            </a:br>
            <a:endParaRPr lang="fr-FR" dirty="0"/>
          </a:p>
        </p:txBody>
      </p:sp>
      <p:sp>
        <p:nvSpPr>
          <p:cNvPr id="3" name="Espace réservé du texte 2">
            <a:extLst>
              <a:ext uri="{FF2B5EF4-FFF2-40B4-BE49-F238E27FC236}">
                <a16:creationId xmlns:a16="http://schemas.microsoft.com/office/drawing/2014/main" id="{AB5385AB-DA00-414E-AE02-F0E2A591CB07}"/>
              </a:ext>
            </a:extLst>
          </p:cNvPr>
          <p:cNvSpPr>
            <a:spLocks noGrp="1"/>
          </p:cNvSpPr>
          <p:nvPr>
            <p:ph type="body" sz="quarter" idx="13"/>
          </p:nvPr>
        </p:nvSpPr>
        <p:spPr/>
        <p:txBody>
          <a:bodyPr/>
          <a:lstStyle/>
          <a:p>
            <a:r>
              <a:rPr lang="fr-FR" dirty="0"/>
              <a:t>3</a:t>
            </a:r>
          </a:p>
        </p:txBody>
      </p:sp>
      <p:sp>
        <p:nvSpPr>
          <p:cNvPr id="4" name="Espace réservé du texte 3">
            <a:extLst>
              <a:ext uri="{FF2B5EF4-FFF2-40B4-BE49-F238E27FC236}">
                <a16:creationId xmlns:a16="http://schemas.microsoft.com/office/drawing/2014/main" id="{C2460099-2038-4D59-BCEE-E16FB7920644}"/>
              </a:ext>
            </a:extLst>
          </p:cNvPr>
          <p:cNvSpPr>
            <a:spLocks noGrp="1"/>
          </p:cNvSpPr>
          <p:nvPr>
            <p:ph type="body" sz="quarter" idx="14"/>
          </p:nvPr>
        </p:nvSpPr>
        <p:spPr>
          <a:xfrm>
            <a:off x="1011131" y="966876"/>
            <a:ext cx="7780543" cy="4357687"/>
          </a:xfrm>
        </p:spPr>
        <p:txBody>
          <a:bodyPr/>
          <a:lstStyle/>
          <a:p>
            <a:pPr lvl="1" algn="just">
              <a:buFont typeface="Wingdings" panose="05000000000000000000" pitchFamily="2" charset="2"/>
              <a:buChar char="q"/>
            </a:pPr>
            <a:endParaRPr lang="fr-FR" sz="1200" b="0" dirty="0">
              <a:solidFill>
                <a:schemeClr val="accent1"/>
              </a:solidFill>
            </a:endParaRPr>
          </a:p>
          <a:p>
            <a:pPr marL="228600" lvl="1" indent="-228600" algn="just">
              <a:buFont typeface="+mj-lt"/>
              <a:buAutoNum type="arabicPeriod"/>
            </a:pPr>
            <a:r>
              <a:rPr lang="fr-FR" sz="1200" u="sng" dirty="0">
                <a:solidFill>
                  <a:schemeClr val="accent1"/>
                </a:solidFill>
              </a:rPr>
              <a:t>De manière générale</a:t>
            </a:r>
            <a:r>
              <a:rPr lang="fr-FR" sz="1200" b="0" dirty="0">
                <a:solidFill>
                  <a:schemeClr val="accent1"/>
                </a:solidFill>
              </a:rPr>
              <a:t>, un collaborateur dont le téléphone est enregistré </a:t>
            </a:r>
            <a:r>
              <a:rPr lang="fr-FR" sz="1200" dirty="0">
                <a:solidFill>
                  <a:schemeClr val="accent1"/>
                </a:solidFill>
              </a:rPr>
              <a:t>ET</a:t>
            </a:r>
            <a:r>
              <a:rPr lang="fr-FR" sz="1200" b="0" dirty="0">
                <a:solidFill>
                  <a:schemeClr val="accent1"/>
                </a:solidFill>
              </a:rPr>
              <a:t> qui ne dispose pas de softphone </a:t>
            </a:r>
            <a:r>
              <a:rPr lang="fr-FR" sz="1200" dirty="0">
                <a:solidFill>
                  <a:srgbClr val="FF0000"/>
                </a:solidFill>
              </a:rPr>
              <a:t>NE PEUT PAS travailler à distance</a:t>
            </a:r>
            <a:endParaRPr lang="fr-FR" sz="1200" dirty="0">
              <a:solidFill>
                <a:srgbClr val="FF0000"/>
              </a:solidFill>
              <a:sym typeface="Wingdings" panose="05000000000000000000" pitchFamily="2" charset="2"/>
            </a:endParaRPr>
          </a:p>
          <a:p>
            <a:pPr marL="228600" lvl="1" indent="-228600" algn="just">
              <a:buFont typeface="+mj-lt"/>
              <a:buAutoNum type="arabicPeriod"/>
            </a:pPr>
            <a:r>
              <a:rPr lang="fr-FR" sz="1200" dirty="0">
                <a:solidFill>
                  <a:schemeClr val="accent1"/>
                </a:solidFill>
              </a:rPr>
              <a:t>Les staffs dont la communications sont enregistrées et qui ne font pas du trading /</a:t>
            </a:r>
            <a:r>
              <a:rPr lang="fr-FR" sz="1200" dirty="0" err="1">
                <a:solidFill>
                  <a:schemeClr val="accent1"/>
                </a:solidFill>
              </a:rPr>
              <a:t>booking</a:t>
            </a:r>
            <a:r>
              <a:rPr lang="fr-FR" sz="1200" dirty="0">
                <a:solidFill>
                  <a:schemeClr val="accent1"/>
                </a:solidFill>
              </a:rPr>
              <a:t> PEUVENT</a:t>
            </a:r>
            <a:r>
              <a:rPr lang="fr-FR" sz="1200" b="0" dirty="0">
                <a:solidFill>
                  <a:schemeClr val="accent1"/>
                </a:solidFill>
              </a:rPr>
              <a:t> travailler à distance </a:t>
            </a:r>
            <a:r>
              <a:rPr lang="fr-FR" sz="1200" dirty="0">
                <a:solidFill>
                  <a:srgbClr val="FF0000"/>
                </a:solidFill>
              </a:rPr>
              <a:t>à condition qu’ils soient équipés d’un poste EASY ou d’un Poste Natixis </a:t>
            </a:r>
            <a:r>
              <a:rPr lang="fr-FR" sz="1200" b="0" dirty="0">
                <a:solidFill>
                  <a:schemeClr val="accent1"/>
                </a:solidFill>
              </a:rPr>
              <a:t>(avec accès VPN intégrant le softphone)</a:t>
            </a:r>
          </a:p>
          <a:p>
            <a:pPr marL="228600" lvl="1" indent="-228600" algn="just">
              <a:buFont typeface="+mj-lt"/>
              <a:buAutoNum type="arabicPeriod"/>
            </a:pPr>
            <a:r>
              <a:rPr lang="fr-FR" sz="1200" dirty="0">
                <a:solidFill>
                  <a:schemeClr val="accent1"/>
                </a:solidFill>
              </a:rPr>
              <a:t>Les staffs dont la communications sont enregistrées et qui font du </a:t>
            </a:r>
            <a:r>
              <a:rPr lang="fr-FR" sz="1200" dirty="0">
                <a:solidFill>
                  <a:srgbClr val="FF0000"/>
                </a:solidFill>
              </a:rPr>
              <a:t>trading /</a:t>
            </a:r>
            <a:r>
              <a:rPr lang="fr-FR" sz="1200" dirty="0" err="1">
                <a:solidFill>
                  <a:srgbClr val="FF0000"/>
                </a:solidFill>
              </a:rPr>
              <a:t>booking</a:t>
            </a:r>
            <a:r>
              <a:rPr lang="fr-FR" sz="1200" dirty="0">
                <a:solidFill>
                  <a:srgbClr val="FF0000"/>
                </a:solidFill>
              </a:rPr>
              <a:t> NE SERONT PAS AUTORISÉS à travailler à distance</a:t>
            </a:r>
          </a:p>
          <a:p>
            <a:pPr marL="0" lvl="1" indent="0" algn="just">
              <a:buNone/>
            </a:pPr>
            <a:endParaRPr lang="en-US" sz="1200" b="0" dirty="0">
              <a:solidFill>
                <a:schemeClr val="accent1"/>
              </a:solidFill>
            </a:endParaRPr>
          </a:p>
          <a:p>
            <a:pPr marL="501750" lvl="1" indent="-285750">
              <a:buFont typeface="Wingdings" panose="05000000000000000000" pitchFamily="2" charset="2"/>
              <a:buChar char="Ø"/>
            </a:pPr>
            <a:r>
              <a:rPr lang="fr-FR" sz="1200" dirty="0"/>
              <a:t>Cas 3 : Solution de pré-réservation de chambres d’hôtel à étudier. </a:t>
            </a:r>
          </a:p>
        </p:txBody>
      </p:sp>
      <p:sp>
        <p:nvSpPr>
          <p:cNvPr id="5" name="Espace réservé de la date 4">
            <a:extLst>
              <a:ext uri="{FF2B5EF4-FFF2-40B4-BE49-F238E27FC236}">
                <a16:creationId xmlns:a16="http://schemas.microsoft.com/office/drawing/2014/main" id="{56BC350B-B0EB-41CA-A7E7-8B94246FF746}"/>
              </a:ext>
            </a:extLst>
          </p:cNvPr>
          <p:cNvSpPr>
            <a:spLocks noGrp="1"/>
          </p:cNvSpPr>
          <p:nvPr>
            <p:ph type="dt" sz="half" idx="15"/>
          </p:nvPr>
        </p:nvSpPr>
        <p:spPr>
          <a:xfrm>
            <a:off x="1347714" y="6524769"/>
            <a:ext cx="1216023" cy="120129"/>
          </a:xfrm>
        </p:spPr>
        <p:txBody>
          <a:bodyPr/>
          <a:lstStyle/>
          <a:p>
            <a:r>
              <a:rPr lang="fr-FR" dirty="0" err="1"/>
              <a:t>November</a:t>
            </a:r>
            <a:r>
              <a:rPr lang="fr-FR" dirty="0"/>
              <a:t> 26th  2019</a:t>
            </a:r>
          </a:p>
        </p:txBody>
      </p:sp>
      <p:sp>
        <p:nvSpPr>
          <p:cNvPr id="6" name="Espace réservé du pied de page 5">
            <a:extLst>
              <a:ext uri="{FF2B5EF4-FFF2-40B4-BE49-F238E27FC236}">
                <a16:creationId xmlns:a16="http://schemas.microsoft.com/office/drawing/2014/main" id="{9EDECFB5-8649-4255-AEBA-B21864149E68}"/>
              </a:ext>
            </a:extLst>
          </p:cNvPr>
          <p:cNvSpPr>
            <a:spLocks noGrp="1"/>
          </p:cNvSpPr>
          <p:nvPr>
            <p:ph type="ftr" sz="quarter" idx="16"/>
          </p:nvPr>
        </p:nvSpPr>
        <p:spPr>
          <a:xfrm>
            <a:off x="2903380" y="6528574"/>
            <a:ext cx="5004000" cy="123111"/>
          </a:xfrm>
        </p:spPr>
        <p:txBody>
          <a:bodyPr/>
          <a:lstStyle/>
          <a:p>
            <a:r>
              <a:rPr lang="fr-FR" dirty="0"/>
              <a:t>CIB BCP </a:t>
            </a:r>
          </a:p>
        </p:txBody>
      </p:sp>
      <p:sp>
        <p:nvSpPr>
          <p:cNvPr id="7" name="Espace réservé du numéro de diapositive 6">
            <a:extLst>
              <a:ext uri="{FF2B5EF4-FFF2-40B4-BE49-F238E27FC236}">
                <a16:creationId xmlns:a16="http://schemas.microsoft.com/office/drawing/2014/main" id="{C28B9C8D-9743-4B08-9A93-0BEA133BC340}"/>
              </a:ext>
            </a:extLst>
          </p:cNvPr>
          <p:cNvSpPr>
            <a:spLocks noGrp="1"/>
          </p:cNvSpPr>
          <p:nvPr>
            <p:ph type="sldNum" sz="quarter" idx="17"/>
          </p:nvPr>
        </p:nvSpPr>
        <p:spPr/>
        <p:txBody>
          <a:bodyPr/>
          <a:lstStyle/>
          <a:p>
            <a:fld id="{4F985FF9-ADA8-465B-B1B8-A5AF16A5E141}" type="slidenum">
              <a:rPr lang="fr-FR" smtClean="0"/>
              <a:pPr/>
              <a:t>6</a:t>
            </a:fld>
            <a:endParaRPr lang="fr-FR"/>
          </a:p>
        </p:txBody>
      </p:sp>
    </p:spTree>
    <p:extLst>
      <p:ext uri="{BB962C8B-B14F-4D97-AF65-F5344CB8AC3E}">
        <p14:creationId xmlns:p14="http://schemas.microsoft.com/office/powerpoint/2010/main" val="6199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12915F-9C7F-46EB-88DA-241ED885ED66}"/>
              </a:ext>
            </a:extLst>
          </p:cNvPr>
          <p:cNvSpPr>
            <a:spLocks noGrp="1"/>
          </p:cNvSpPr>
          <p:nvPr>
            <p:ph type="title"/>
          </p:nvPr>
        </p:nvSpPr>
        <p:spPr/>
        <p:txBody>
          <a:bodyPr/>
          <a:lstStyle/>
          <a:p>
            <a:r>
              <a:rPr lang="fr-FR" dirty="0"/>
              <a:t>COMMUNICATION - GUIDES et PROCEDURES</a:t>
            </a:r>
          </a:p>
        </p:txBody>
      </p:sp>
      <p:sp>
        <p:nvSpPr>
          <p:cNvPr id="3" name="Espace réservé du texte 2">
            <a:extLst>
              <a:ext uri="{FF2B5EF4-FFF2-40B4-BE49-F238E27FC236}">
                <a16:creationId xmlns:a16="http://schemas.microsoft.com/office/drawing/2014/main" id="{B7605A53-90BE-4A62-BA02-FCB5D2283486}"/>
              </a:ext>
            </a:extLst>
          </p:cNvPr>
          <p:cNvSpPr>
            <a:spLocks noGrp="1"/>
          </p:cNvSpPr>
          <p:nvPr>
            <p:ph type="body" sz="quarter" idx="13"/>
          </p:nvPr>
        </p:nvSpPr>
        <p:spPr/>
        <p:txBody>
          <a:bodyPr/>
          <a:lstStyle/>
          <a:p>
            <a:r>
              <a:rPr lang="fr-FR" dirty="0"/>
              <a:t>4</a:t>
            </a:r>
          </a:p>
        </p:txBody>
      </p:sp>
      <p:sp>
        <p:nvSpPr>
          <p:cNvPr id="4" name="Espace réservé du texte 3">
            <a:extLst>
              <a:ext uri="{FF2B5EF4-FFF2-40B4-BE49-F238E27FC236}">
                <a16:creationId xmlns:a16="http://schemas.microsoft.com/office/drawing/2014/main" id="{78B7F91A-6D49-448D-B174-CCCB816AE18F}"/>
              </a:ext>
            </a:extLst>
          </p:cNvPr>
          <p:cNvSpPr>
            <a:spLocks noGrp="1"/>
          </p:cNvSpPr>
          <p:nvPr>
            <p:ph type="body" sz="quarter" idx="14"/>
          </p:nvPr>
        </p:nvSpPr>
        <p:spPr/>
        <p:txBody>
          <a:bodyPr/>
          <a:lstStyle/>
          <a:p>
            <a:pPr algn="just"/>
            <a:r>
              <a:rPr lang="en-US" sz="1200" cap="all" dirty="0">
                <a:solidFill>
                  <a:srgbClr val="581D74"/>
                </a:solidFill>
              </a:rPr>
              <a:t>Communication :</a:t>
            </a:r>
          </a:p>
          <a:p>
            <a:pPr marL="285750" indent="-285750">
              <a:buFont typeface="Wingdings" panose="05000000000000000000" pitchFamily="2" charset="2"/>
              <a:buChar char="Ø"/>
            </a:pPr>
            <a:r>
              <a:rPr lang="en-US" sz="1100" dirty="0">
                <a:solidFill>
                  <a:schemeClr val="tx1"/>
                </a:solidFill>
              </a:rPr>
              <a:t>Le </a:t>
            </a:r>
            <a:r>
              <a:rPr lang="en-US" sz="1100" dirty="0" err="1">
                <a:solidFill>
                  <a:schemeClr val="tx1"/>
                </a:solidFill>
              </a:rPr>
              <a:t>numéro</a:t>
            </a:r>
            <a:r>
              <a:rPr lang="en-US" sz="1100" dirty="0">
                <a:solidFill>
                  <a:schemeClr val="tx1"/>
                </a:solidFill>
              </a:rPr>
              <a:t> PCA </a:t>
            </a:r>
            <a:r>
              <a:rPr lang="en-US" sz="1100" b="0" dirty="0">
                <a:solidFill>
                  <a:schemeClr val="tx1"/>
                </a:solidFill>
              </a:rPr>
              <a:t>(</a:t>
            </a:r>
            <a:r>
              <a:rPr lang="en-US" sz="1100" b="0" dirty="0" err="1">
                <a:solidFill>
                  <a:schemeClr val="tx1"/>
                </a:solidFill>
              </a:rPr>
              <a:t>inscrit</a:t>
            </a:r>
            <a:r>
              <a:rPr lang="en-US" sz="1100" b="0" dirty="0">
                <a:solidFill>
                  <a:schemeClr val="tx1"/>
                </a:solidFill>
              </a:rPr>
              <a:t> derrière </a:t>
            </a:r>
            <a:r>
              <a:rPr lang="en-US" sz="1100" b="0" dirty="0" err="1">
                <a:solidFill>
                  <a:schemeClr val="tx1"/>
                </a:solidFill>
              </a:rPr>
              <a:t>votre</a:t>
            </a:r>
            <a:r>
              <a:rPr lang="en-US" sz="1100" b="0" dirty="0">
                <a:solidFill>
                  <a:schemeClr val="tx1"/>
                </a:solidFill>
              </a:rPr>
              <a:t> badge </a:t>
            </a:r>
            <a:r>
              <a:rPr lang="en-US" sz="1100" b="0" dirty="0" err="1">
                <a:solidFill>
                  <a:schemeClr val="tx1"/>
                </a:solidFill>
              </a:rPr>
              <a:t>d’accès</a:t>
            </a:r>
            <a:r>
              <a:rPr lang="en-US" sz="1100" b="0" dirty="0">
                <a:solidFill>
                  <a:schemeClr val="tx1"/>
                </a:solidFill>
              </a:rPr>
              <a:t>) sera </a:t>
            </a:r>
            <a:r>
              <a:rPr lang="en-US" sz="1100" b="0" dirty="0" err="1">
                <a:solidFill>
                  <a:schemeClr val="tx1"/>
                </a:solidFill>
              </a:rPr>
              <a:t>activé</a:t>
            </a:r>
            <a:r>
              <a:rPr lang="en-US" sz="1100" b="0" dirty="0">
                <a:solidFill>
                  <a:schemeClr val="tx1"/>
                </a:solidFill>
              </a:rPr>
              <a:t> pendant la </a:t>
            </a:r>
            <a:r>
              <a:rPr lang="en-US" sz="1100" b="0" dirty="0" err="1">
                <a:solidFill>
                  <a:schemeClr val="tx1"/>
                </a:solidFill>
              </a:rPr>
              <a:t>période</a:t>
            </a:r>
            <a:r>
              <a:rPr lang="en-US" sz="1100" b="0" dirty="0">
                <a:solidFill>
                  <a:schemeClr val="tx1"/>
                </a:solidFill>
              </a:rPr>
              <a:t> de la </a:t>
            </a:r>
            <a:r>
              <a:rPr lang="en-US" sz="1100" b="0" dirty="0" err="1">
                <a:solidFill>
                  <a:schemeClr val="tx1"/>
                </a:solidFill>
              </a:rPr>
              <a:t>grève</a:t>
            </a:r>
            <a:r>
              <a:rPr lang="en-US" sz="1100" b="0" dirty="0">
                <a:solidFill>
                  <a:schemeClr val="tx1"/>
                </a:solidFill>
              </a:rPr>
              <a:t> : </a:t>
            </a:r>
            <a:r>
              <a:rPr lang="en-US" sz="1100" dirty="0"/>
              <a:t>0800 95 91 91 </a:t>
            </a:r>
            <a:r>
              <a:rPr lang="en-US" sz="1100" b="0" dirty="0">
                <a:solidFill>
                  <a:schemeClr val="tx1"/>
                </a:solidFill>
              </a:rPr>
              <a:t>(</a:t>
            </a:r>
            <a:r>
              <a:rPr lang="en-US" sz="1100" b="0" dirty="0" err="1">
                <a:solidFill>
                  <a:schemeClr val="tx1"/>
                </a:solidFill>
              </a:rPr>
              <a:t>appel</a:t>
            </a:r>
            <a:r>
              <a:rPr lang="en-US" sz="1100" b="0" dirty="0">
                <a:solidFill>
                  <a:schemeClr val="tx1"/>
                </a:solidFill>
              </a:rPr>
              <a:t> </a:t>
            </a:r>
            <a:r>
              <a:rPr lang="en-US" sz="1100" b="0" dirty="0" err="1">
                <a:solidFill>
                  <a:schemeClr val="tx1"/>
                </a:solidFill>
              </a:rPr>
              <a:t>gratuit</a:t>
            </a:r>
            <a:r>
              <a:rPr lang="en-US" sz="1100" b="0" dirty="0">
                <a:solidFill>
                  <a:schemeClr val="tx1"/>
                </a:solidFill>
              </a:rPr>
              <a:t> </a:t>
            </a:r>
            <a:r>
              <a:rPr lang="en-US" sz="1100" b="0" dirty="0" err="1">
                <a:solidFill>
                  <a:schemeClr val="tx1"/>
                </a:solidFill>
              </a:rPr>
              <a:t>depuis</a:t>
            </a:r>
            <a:r>
              <a:rPr lang="en-US" sz="1100" b="0" dirty="0">
                <a:solidFill>
                  <a:schemeClr val="tx1"/>
                </a:solidFill>
              </a:rPr>
              <a:t> la France </a:t>
            </a:r>
            <a:r>
              <a:rPr lang="en-US" sz="1100" b="0" dirty="0" err="1">
                <a:solidFill>
                  <a:schemeClr val="tx1"/>
                </a:solidFill>
              </a:rPr>
              <a:t>métropolitaine</a:t>
            </a:r>
            <a:r>
              <a:rPr lang="en-US" sz="1100" b="0" dirty="0">
                <a:solidFill>
                  <a:schemeClr val="tx1"/>
                </a:solidFill>
              </a:rPr>
              <a:t>)</a:t>
            </a:r>
          </a:p>
          <a:p>
            <a:pPr marL="285750" indent="-285750">
              <a:buFont typeface="Wingdings" panose="05000000000000000000" pitchFamily="2" charset="2"/>
              <a:buChar char="Ø"/>
            </a:pPr>
            <a:r>
              <a:rPr lang="en-US" sz="1100" b="0" dirty="0">
                <a:solidFill>
                  <a:schemeClr val="tx1"/>
                </a:solidFill>
              </a:rPr>
              <a:t>Des </a:t>
            </a:r>
            <a:r>
              <a:rPr lang="en-US" sz="1100" b="0" dirty="0" err="1">
                <a:solidFill>
                  <a:schemeClr val="tx1"/>
                </a:solidFill>
              </a:rPr>
              <a:t>informations</a:t>
            </a:r>
            <a:r>
              <a:rPr lang="en-US" sz="1100" b="0" dirty="0">
                <a:solidFill>
                  <a:schemeClr val="tx1"/>
                </a:solidFill>
              </a:rPr>
              <a:t> </a:t>
            </a:r>
            <a:r>
              <a:rPr lang="en-US" sz="1100" b="0" dirty="0" err="1">
                <a:solidFill>
                  <a:schemeClr val="tx1"/>
                </a:solidFill>
              </a:rPr>
              <a:t>actualisées</a:t>
            </a:r>
            <a:r>
              <a:rPr lang="en-US" sz="1100" b="0" dirty="0">
                <a:solidFill>
                  <a:schemeClr val="tx1"/>
                </a:solidFill>
              </a:rPr>
              <a:t> et </a:t>
            </a:r>
            <a:r>
              <a:rPr lang="en-US" sz="1100" b="0" dirty="0" err="1">
                <a:solidFill>
                  <a:schemeClr val="tx1"/>
                </a:solidFill>
              </a:rPr>
              <a:t>détaillées</a:t>
            </a:r>
            <a:r>
              <a:rPr lang="en-US" sz="1100" b="0" dirty="0">
                <a:solidFill>
                  <a:schemeClr val="tx1"/>
                </a:solidFill>
              </a:rPr>
              <a:t> </a:t>
            </a:r>
            <a:r>
              <a:rPr lang="en-US" sz="1100" b="0" dirty="0" err="1">
                <a:solidFill>
                  <a:schemeClr val="tx1"/>
                </a:solidFill>
              </a:rPr>
              <a:t>seront</a:t>
            </a:r>
            <a:r>
              <a:rPr lang="en-US" sz="1100" b="0" dirty="0">
                <a:solidFill>
                  <a:schemeClr val="tx1"/>
                </a:solidFill>
              </a:rPr>
              <a:t> </a:t>
            </a:r>
            <a:r>
              <a:rPr lang="en-US" sz="1100" b="0" dirty="0" err="1">
                <a:solidFill>
                  <a:schemeClr val="tx1"/>
                </a:solidFill>
              </a:rPr>
              <a:t>communiquées</a:t>
            </a:r>
            <a:r>
              <a:rPr lang="en-US" sz="1100" b="0" dirty="0">
                <a:solidFill>
                  <a:schemeClr val="tx1"/>
                </a:solidFill>
              </a:rPr>
              <a:t>  au fur et à </a:t>
            </a:r>
            <a:r>
              <a:rPr lang="en-US" sz="1100" b="0" dirty="0" err="1">
                <a:solidFill>
                  <a:schemeClr val="tx1"/>
                </a:solidFill>
              </a:rPr>
              <a:t>mesure</a:t>
            </a:r>
            <a:r>
              <a:rPr lang="en-US" sz="1100" b="0" dirty="0">
                <a:solidFill>
                  <a:schemeClr val="tx1"/>
                </a:solidFill>
              </a:rPr>
              <a:t> de </a:t>
            </a:r>
            <a:r>
              <a:rPr lang="en-US" sz="1100" b="0" dirty="0" err="1">
                <a:solidFill>
                  <a:schemeClr val="tx1"/>
                </a:solidFill>
              </a:rPr>
              <a:t>l’evolution</a:t>
            </a:r>
            <a:r>
              <a:rPr lang="en-US" sz="1100" b="0" dirty="0">
                <a:solidFill>
                  <a:schemeClr val="tx1"/>
                </a:solidFill>
              </a:rPr>
              <a:t> des </a:t>
            </a:r>
            <a:r>
              <a:rPr lang="en-US" sz="1100" b="0" dirty="0" err="1">
                <a:solidFill>
                  <a:schemeClr val="tx1"/>
                </a:solidFill>
              </a:rPr>
              <a:t>évènements</a:t>
            </a:r>
            <a:r>
              <a:rPr lang="en-US" sz="1100" b="0" dirty="0">
                <a:solidFill>
                  <a:schemeClr val="tx1"/>
                </a:solidFill>
              </a:rPr>
              <a:t> via les </a:t>
            </a:r>
            <a:r>
              <a:rPr lang="en-US" sz="1100" b="0" dirty="0" err="1">
                <a:solidFill>
                  <a:schemeClr val="tx1"/>
                </a:solidFill>
              </a:rPr>
              <a:t>réseaux</a:t>
            </a:r>
            <a:r>
              <a:rPr lang="en-US" sz="1100" b="0" dirty="0">
                <a:solidFill>
                  <a:schemeClr val="tx1"/>
                </a:solidFill>
              </a:rPr>
              <a:t> NATIXIS (Yammer Natixis News, Intranet, TV)</a:t>
            </a:r>
          </a:p>
          <a:p>
            <a:pPr algn="just"/>
            <a:r>
              <a:rPr lang="en-US" sz="1100" cap="all" dirty="0">
                <a:solidFill>
                  <a:srgbClr val="581D74"/>
                </a:solidFill>
                <a:sym typeface="Wingdings" panose="05000000000000000000" pitchFamily="2" charset="2"/>
              </a:rPr>
              <a:t> </a:t>
            </a:r>
          </a:p>
          <a:p>
            <a:pPr algn="just"/>
            <a:r>
              <a:rPr lang="fr-FR" sz="1200" cap="all" dirty="0">
                <a:solidFill>
                  <a:srgbClr val="581D74"/>
                </a:solidFill>
              </a:rPr>
              <a:t>LIENS vers les Guides et procédures :</a:t>
            </a:r>
            <a:r>
              <a:rPr lang="fr-FR" sz="1200" dirty="0"/>
              <a:t> </a:t>
            </a:r>
          </a:p>
          <a:p>
            <a:pPr fontAlgn="base"/>
            <a:r>
              <a:rPr lang="fr-FR" sz="1100" u="sng" dirty="0" err="1">
                <a:hlinkClick r:id="rId2"/>
              </a:rPr>
              <a:t>Se_préparer_au_travail_à_distance</a:t>
            </a:r>
            <a:r>
              <a:rPr lang="fr-FR" sz="900" dirty="0"/>
              <a:t> </a:t>
            </a:r>
          </a:p>
          <a:p>
            <a:pPr lvl="3" fontAlgn="base"/>
            <a:r>
              <a:rPr lang="fr-FR" sz="1000" b="1" dirty="0"/>
              <a:t>EASY</a:t>
            </a:r>
            <a:r>
              <a:rPr lang="fr-FR" sz="1000" dirty="0"/>
              <a:t> : </a:t>
            </a:r>
            <a:r>
              <a:rPr lang="fr-FR" sz="1000" u="sng" dirty="0">
                <a:hlinkClick r:id="rId3"/>
              </a:rPr>
              <a:t>EASY - Connexion à distance</a:t>
            </a:r>
            <a:r>
              <a:rPr lang="fr-FR" sz="1000" dirty="0"/>
              <a:t> </a:t>
            </a:r>
          </a:p>
          <a:p>
            <a:pPr lvl="3" fontAlgn="base"/>
            <a:r>
              <a:rPr lang="fr-FR" sz="1000" b="1" dirty="0"/>
              <a:t>CONNECT</a:t>
            </a:r>
            <a:r>
              <a:rPr lang="fr-FR" sz="1000" dirty="0"/>
              <a:t> : </a:t>
            </a:r>
            <a:r>
              <a:rPr lang="fr-FR" sz="1000" u="sng" dirty="0">
                <a:hlinkClick r:id="rId4"/>
              </a:rPr>
              <a:t>CONNECT - Mode d'emploi</a:t>
            </a:r>
            <a:r>
              <a:rPr lang="fr-FR" sz="1000" dirty="0"/>
              <a:t> </a:t>
            </a:r>
          </a:p>
          <a:p>
            <a:pPr lvl="3" fontAlgn="base"/>
            <a:r>
              <a:rPr lang="fr-FR" sz="1000" b="1" dirty="0"/>
              <a:t>ACCESS</a:t>
            </a:r>
            <a:r>
              <a:rPr lang="fr-FR" sz="1000" dirty="0"/>
              <a:t> : </a:t>
            </a:r>
            <a:r>
              <a:rPr lang="fr-FR" sz="1000" u="sng" dirty="0">
                <a:hlinkClick r:id="rId5"/>
              </a:rPr>
              <a:t>ACCESS - Guide utilisateur</a:t>
            </a:r>
            <a:r>
              <a:rPr lang="fr-FR" sz="1000" dirty="0"/>
              <a:t> </a:t>
            </a:r>
          </a:p>
          <a:p>
            <a:pPr lvl="3" fontAlgn="base"/>
            <a:r>
              <a:rPr lang="fr-FR" sz="1000" b="1" dirty="0"/>
              <a:t>Bascule TELEPHONE Alcatel </a:t>
            </a:r>
            <a:r>
              <a:rPr lang="fr-FR" sz="1000" dirty="0"/>
              <a:t>: </a:t>
            </a:r>
            <a:r>
              <a:rPr lang="fr-FR" sz="1000" u="sng" dirty="0">
                <a:hlinkClick r:id="rId6"/>
              </a:rPr>
              <a:t>Alcatel - Renvoi téléphonique</a:t>
            </a:r>
            <a:r>
              <a:rPr lang="fr-FR" sz="1000" dirty="0"/>
              <a:t> </a:t>
            </a:r>
          </a:p>
          <a:p>
            <a:pPr lvl="3" fontAlgn="base"/>
            <a:r>
              <a:rPr lang="fr-FR" sz="1000" b="1" dirty="0"/>
              <a:t>SUPPORTS IT </a:t>
            </a:r>
            <a:r>
              <a:rPr lang="fr-FR" sz="1000" dirty="0"/>
              <a:t>: </a:t>
            </a:r>
            <a:r>
              <a:rPr lang="fr-FR" sz="1000" u="sng" dirty="0">
                <a:hlinkClick r:id="rId7"/>
              </a:rPr>
              <a:t>Supports - numéros de téléphone</a:t>
            </a:r>
            <a:r>
              <a:rPr lang="fr-FR" sz="1000" dirty="0"/>
              <a:t> </a:t>
            </a:r>
          </a:p>
          <a:p>
            <a:pPr lvl="3"/>
            <a:r>
              <a:rPr lang="fr-FR" sz="1000" b="1" dirty="0"/>
              <a:t>TOKEN HID </a:t>
            </a:r>
            <a:r>
              <a:rPr lang="fr-FR" sz="1000" dirty="0"/>
              <a:t>: </a:t>
            </a:r>
            <a:r>
              <a:rPr lang="fr-FR" sz="1000" u="sng" dirty="0">
                <a:hlinkClick r:id="rId8"/>
              </a:rPr>
              <a:t>https://authentication.intranatixis.com/portal/tokens.aspx</a:t>
            </a:r>
            <a:endParaRPr lang="fr-FR" sz="1000" u="sng" dirty="0"/>
          </a:p>
          <a:p>
            <a:pPr lvl="3"/>
            <a:r>
              <a:rPr lang="fr-FR" sz="1000" b="1" dirty="0"/>
              <a:t>TGRH</a:t>
            </a:r>
            <a:r>
              <a:rPr lang="fr-FR" sz="1000" dirty="0"/>
              <a:t> : </a:t>
            </a:r>
            <a:r>
              <a:rPr lang="fr-FR" sz="1000" b="0" u="sng" dirty="0">
                <a:latin typeface="Arial" panose="020B0604020202020204" pitchFamily="34" charset="0"/>
                <a:cs typeface="Arial" panose="020B0604020202020204" pitchFamily="34" charset="0"/>
                <a:hlinkClick r:id="rId9"/>
              </a:rPr>
              <a:t>https://talentis-gestionrh.intranatixis.com/psp/HRPPRD01/EMPLOYEE/HRMS/h/?tab=BF2_TAB4</a:t>
            </a:r>
            <a:r>
              <a:rPr lang="fr-FR" sz="1000" b="0" u="sng" dirty="0">
                <a:latin typeface="Arial" panose="020B0604020202020204" pitchFamily="34" charset="0"/>
                <a:cs typeface="Arial" panose="020B0604020202020204" pitchFamily="34" charset="0"/>
              </a:rPr>
              <a:t>, onglet « Numéros de téléphone »</a:t>
            </a:r>
            <a:r>
              <a:rPr lang="fr-FR" sz="1000" b="0" dirty="0">
                <a:solidFill>
                  <a:schemeClr val="tx1"/>
                </a:solidFill>
                <a:latin typeface="Arial" panose="020B0604020202020204" pitchFamily="34" charset="0"/>
                <a:cs typeface="Arial" panose="020B0604020202020204" pitchFamily="34" charset="0"/>
              </a:rPr>
              <a:t> </a:t>
            </a:r>
            <a:endParaRPr lang="fr-FR" sz="1000" dirty="0"/>
          </a:p>
          <a:p>
            <a:endParaRPr lang="fr-FR" dirty="0"/>
          </a:p>
        </p:txBody>
      </p:sp>
      <p:sp>
        <p:nvSpPr>
          <p:cNvPr id="5" name="Espace réservé de la date 4">
            <a:extLst>
              <a:ext uri="{FF2B5EF4-FFF2-40B4-BE49-F238E27FC236}">
                <a16:creationId xmlns:a16="http://schemas.microsoft.com/office/drawing/2014/main" id="{08C64E86-3198-4CAC-BB51-1B43FAB50EC5}"/>
              </a:ext>
            </a:extLst>
          </p:cNvPr>
          <p:cNvSpPr>
            <a:spLocks noGrp="1"/>
          </p:cNvSpPr>
          <p:nvPr>
            <p:ph type="dt" sz="half" idx="15"/>
          </p:nvPr>
        </p:nvSpPr>
        <p:spPr>
          <a:xfrm>
            <a:off x="1347715" y="6524769"/>
            <a:ext cx="1207478" cy="123111"/>
          </a:xfrm>
        </p:spPr>
        <p:txBody>
          <a:bodyPr/>
          <a:lstStyle/>
          <a:p>
            <a:r>
              <a:rPr lang="fr-FR" dirty="0" err="1"/>
              <a:t>November</a:t>
            </a:r>
            <a:r>
              <a:rPr lang="fr-FR" dirty="0"/>
              <a:t> 26th  2019</a:t>
            </a:r>
          </a:p>
        </p:txBody>
      </p:sp>
      <p:sp>
        <p:nvSpPr>
          <p:cNvPr id="6" name="Espace réservé du pied de page 5">
            <a:extLst>
              <a:ext uri="{FF2B5EF4-FFF2-40B4-BE49-F238E27FC236}">
                <a16:creationId xmlns:a16="http://schemas.microsoft.com/office/drawing/2014/main" id="{1A9AD0BB-B2EE-400C-9FFC-CB1C4B89CC75}"/>
              </a:ext>
            </a:extLst>
          </p:cNvPr>
          <p:cNvSpPr>
            <a:spLocks noGrp="1"/>
          </p:cNvSpPr>
          <p:nvPr>
            <p:ph type="ftr" sz="quarter" idx="16"/>
          </p:nvPr>
        </p:nvSpPr>
        <p:spPr>
          <a:xfrm>
            <a:off x="2792285" y="6524769"/>
            <a:ext cx="5004000" cy="123111"/>
          </a:xfrm>
        </p:spPr>
        <p:txBody>
          <a:bodyPr/>
          <a:lstStyle/>
          <a:p>
            <a:r>
              <a:rPr lang="fr-FR" dirty="0"/>
              <a:t>CIB BCP </a:t>
            </a:r>
          </a:p>
        </p:txBody>
      </p:sp>
      <p:sp>
        <p:nvSpPr>
          <p:cNvPr id="7" name="Espace réservé du numéro de diapositive 6">
            <a:extLst>
              <a:ext uri="{FF2B5EF4-FFF2-40B4-BE49-F238E27FC236}">
                <a16:creationId xmlns:a16="http://schemas.microsoft.com/office/drawing/2014/main" id="{BE095042-5D81-4A15-8C57-347C61D3A777}"/>
              </a:ext>
            </a:extLst>
          </p:cNvPr>
          <p:cNvSpPr>
            <a:spLocks noGrp="1"/>
          </p:cNvSpPr>
          <p:nvPr>
            <p:ph type="sldNum" sz="quarter" idx="17"/>
          </p:nvPr>
        </p:nvSpPr>
        <p:spPr/>
        <p:txBody>
          <a:bodyPr/>
          <a:lstStyle/>
          <a:p>
            <a:fld id="{4F985FF9-ADA8-465B-B1B8-A5AF16A5E141}" type="slidenum">
              <a:rPr lang="fr-FR" smtClean="0"/>
              <a:pPr/>
              <a:t>7</a:t>
            </a:fld>
            <a:endParaRPr lang="fr-FR"/>
          </a:p>
        </p:txBody>
      </p:sp>
    </p:spTree>
    <p:extLst>
      <p:ext uri="{BB962C8B-B14F-4D97-AF65-F5344CB8AC3E}">
        <p14:creationId xmlns:p14="http://schemas.microsoft.com/office/powerpoint/2010/main" val="418579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a:xfrm>
            <a:off x="3587329" y="825509"/>
            <a:ext cx="4989403" cy="4762518"/>
          </a:xfrm>
        </p:spPr>
        <p:txBody>
          <a:bodyPr/>
          <a:lstStyle/>
          <a:p>
            <a:r>
              <a:rPr lang="fr-FR" dirty="0"/>
              <a:t>Thank you for your participation!</a:t>
            </a:r>
            <a:endParaRPr lang="en-US" dirty="0"/>
          </a:p>
          <a:p>
            <a:endParaRPr lang="fr-FR" dirty="0"/>
          </a:p>
          <a:p>
            <a:endParaRPr lang="fr-FR" dirty="0"/>
          </a:p>
          <a:p>
            <a:r>
              <a:rPr lang="fr-FR" sz="1400" dirty="0"/>
              <a:t>Merci d’adresser toutes vos questions à :</a:t>
            </a:r>
          </a:p>
          <a:p>
            <a:r>
              <a:rPr lang="fr-FR" sz="1600" dirty="0"/>
              <a:t>	</a:t>
            </a:r>
            <a:r>
              <a:rPr lang="fr-FR" sz="1200" dirty="0">
                <a:solidFill>
                  <a:srgbClr val="FF0000"/>
                </a:solidFill>
              </a:rPr>
              <a:t>pca-bgc@natixis.com</a:t>
            </a:r>
          </a:p>
          <a:p>
            <a:endParaRPr lang="fr-FR" dirty="0"/>
          </a:p>
          <a:p>
            <a:endParaRPr lang="fr-FR" dirty="0"/>
          </a:p>
          <a:p>
            <a:endParaRPr lang="fr-FR" dirty="0"/>
          </a:p>
          <a:p>
            <a:endParaRPr lang="fr-FR" dirty="0"/>
          </a:p>
        </p:txBody>
      </p:sp>
      <p:sp>
        <p:nvSpPr>
          <p:cNvPr id="3" name="Espace réservé de la date 2"/>
          <p:cNvSpPr>
            <a:spLocks noGrp="1"/>
          </p:cNvSpPr>
          <p:nvPr>
            <p:ph type="dt" sz="half" idx="14"/>
          </p:nvPr>
        </p:nvSpPr>
        <p:spPr>
          <a:xfrm>
            <a:off x="1347715" y="6524769"/>
            <a:ext cx="3393618" cy="123111"/>
          </a:xfrm>
        </p:spPr>
        <p:txBody>
          <a:bodyPr/>
          <a:lstStyle/>
          <a:p>
            <a:r>
              <a:rPr lang="fr-FR"/>
              <a:t>November 26th  2019</a:t>
            </a:r>
            <a:endParaRPr lang="fr-FR" dirty="0"/>
          </a:p>
        </p:txBody>
      </p:sp>
      <p:sp>
        <p:nvSpPr>
          <p:cNvPr id="5" name="Espace réservé du numéro de diapositive 4"/>
          <p:cNvSpPr>
            <a:spLocks noGrp="1"/>
          </p:cNvSpPr>
          <p:nvPr>
            <p:ph type="sldNum" sz="quarter" idx="16"/>
          </p:nvPr>
        </p:nvSpPr>
        <p:spPr/>
        <p:txBody>
          <a:bodyPr/>
          <a:lstStyle/>
          <a:p>
            <a:fld id="{4F985FF9-ADA8-465B-B1B8-A5AF16A5E141}" type="slidenum">
              <a:rPr lang="fr-FR" smtClean="0"/>
              <a:pPr/>
              <a:t>8</a:t>
            </a:fld>
            <a:endParaRPr lang="fr-FR" dirty="0"/>
          </a:p>
        </p:txBody>
      </p:sp>
      <p:sp>
        <p:nvSpPr>
          <p:cNvPr id="4" name="Espace réservé du pied de page 3">
            <a:extLst>
              <a:ext uri="{FF2B5EF4-FFF2-40B4-BE49-F238E27FC236}">
                <a16:creationId xmlns:a16="http://schemas.microsoft.com/office/drawing/2014/main" id="{9A817459-4806-409D-80D1-AB626D4ABF8D}"/>
              </a:ext>
            </a:extLst>
          </p:cNvPr>
          <p:cNvSpPr>
            <a:spLocks noGrp="1"/>
          </p:cNvSpPr>
          <p:nvPr>
            <p:ph type="ftr" sz="quarter" idx="15"/>
          </p:nvPr>
        </p:nvSpPr>
        <p:spPr>
          <a:xfrm>
            <a:off x="2722554" y="6535149"/>
            <a:ext cx="5004000" cy="123111"/>
          </a:xfrm>
        </p:spPr>
        <p:txBody>
          <a:bodyPr/>
          <a:lstStyle/>
          <a:p>
            <a:r>
              <a:rPr lang="fr-FR" dirty="0"/>
              <a:t>CIB BCP </a:t>
            </a:r>
          </a:p>
        </p:txBody>
      </p:sp>
    </p:spTree>
    <p:extLst>
      <p:ext uri="{BB962C8B-B14F-4D97-AF65-F5344CB8AC3E}">
        <p14:creationId xmlns:p14="http://schemas.microsoft.com/office/powerpoint/2010/main" val="6703362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ATIXIS_2017_Template4-3_NATIXIS">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NATIXIS 2017">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hème NATIXIS 2017">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NATIXIS_2017_Template4-3_NATIXIS">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NATIXIS_2017_Template4-3_NATIXIS">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Thème NATIXIS 2017">
  <a:themeElements>
    <a:clrScheme name="NATIXIS 2017">
      <a:dk1>
        <a:sysClr val="windowText" lastClr="000000"/>
      </a:dk1>
      <a:lt1>
        <a:sysClr val="window" lastClr="FFFFFF"/>
      </a:lt1>
      <a:dk2>
        <a:srgbClr val="581D74"/>
      </a:dk2>
      <a:lt2>
        <a:srgbClr val="707372"/>
      </a:lt2>
      <a:accent1>
        <a:srgbClr val="4D6995"/>
      </a:accent1>
      <a:accent2>
        <a:srgbClr val="AF1280"/>
      </a:accent2>
      <a:accent3>
        <a:srgbClr val="B14EB5"/>
      </a:accent3>
      <a:accent4>
        <a:srgbClr val="F07E53"/>
      </a:accent4>
      <a:accent5>
        <a:srgbClr val="7197BA"/>
      </a:accent5>
      <a:accent6>
        <a:srgbClr val="2499B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NATIXIS_2017_Template4-3_NATIXIS</Template>
  <TotalTime>19999</TotalTime>
  <Words>410</Words>
  <Application>Microsoft Office PowerPoint</Application>
  <PresentationFormat>Affichage à l'écran (4:3)</PresentationFormat>
  <Paragraphs>127</Paragraphs>
  <Slides>8</Slides>
  <Notes>2</Notes>
  <HiddenSlides>0</HiddenSlides>
  <MMClips>0</MMClips>
  <ScaleCrop>false</ScaleCrop>
  <HeadingPairs>
    <vt:vector size="8" baseType="variant">
      <vt:variant>
        <vt:lpstr>Polices utilisées</vt:lpstr>
      </vt:variant>
      <vt:variant>
        <vt:i4>4</vt:i4>
      </vt:variant>
      <vt:variant>
        <vt:lpstr>Thème</vt:lpstr>
      </vt:variant>
      <vt:variant>
        <vt:i4>6</vt:i4>
      </vt:variant>
      <vt:variant>
        <vt:lpstr>Serveurs OLE incorporés</vt:lpstr>
      </vt:variant>
      <vt:variant>
        <vt:i4>1</vt:i4>
      </vt:variant>
      <vt:variant>
        <vt:lpstr>Titres des diapositives</vt:lpstr>
      </vt:variant>
      <vt:variant>
        <vt:i4>8</vt:i4>
      </vt:variant>
    </vt:vector>
  </HeadingPairs>
  <TitlesOfParts>
    <vt:vector size="19" baseType="lpstr">
      <vt:lpstr>Arial</vt:lpstr>
      <vt:lpstr>Calibri</vt:lpstr>
      <vt:lpstr>Wingdings</vt:lpstr>
      <vt:lpstr>Wingdings 3</vt:lpstr>
      <vt:lpstr>NATIXIS_2017_Template4-3_NATIXIS</vt:lpstr>
      <vt:lpstr>Thème NATIXIS 2017</vt:lpstr>
      <vt:lpstr>3_Thème NATIXIS 2017</vt:lpstr>
      <vt:lpstr>1_NATIXIS_2017_Template4-3_NATIXIS</vt:lpstr>
      <vt:lpstr>2_NATIXIS_2017_Template4-3_NATIXIS</vt:lpstr>
      <vt:lpstr>4_Thème NATIXIS 2017</vt:lpstr>
      <vt:lpstr>Diapositive think-cell</vt:lpstr>
      <vt:lpstr>GREVE DES TRANSPORTS du 05/12/2019  Modalités pratiques</vt:lpstr>
      <vt:lpstr>Présentation PowerPoint</vt:lpstr>
      <vt:lpstr>MESURES RH</vt:lpstr>
      <vt:lpstr>Mesures RH (suite)</vt:lpstr>
      <vt:lpstr>ACTIVATION et SOLUTIONS PCA</vt:lpstr>
      <vt:lpstr>Postes enregistrÉs : Avis Compliance – SSI –  FRaudE </vt:lpstr>
      <vt:lpstr>COMMUNICATION - GUIDES et PROCEDURES</vt:lpstr>
      <vt:lpstr>Présentation PowerPoint</vt:lpstr>
    </vt:vector>
  </TitlesOfParts>
  <Company>Natixis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MUS EARUM IPSUNTUR OCCUPTAE</dc:title>
  <dc:creator>kkb</dc:creator>
  <cp:lastModifiedBy>Perotto Patricia</cp:lastModifiedBy>
  <cp:revision>2245</cp:revision>
  <cp:lastPrinted>2019-11-27T10:44:58Z</cp:lastPrinted>
  <dcterms:created xsi:type="dcterms:W3CDTF">2017-04-03T13:58:58Z</dcterms:created>
  <dcterms:modified xsi:type="dcterms:W3CDTF">2019-11-28T13:15:57Z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7e4f81-4b1c-4a3a-b237-8636707719dc_Enabled">
    <vt:lpwstr>True</vt:lpwstr>
  </property>
  <property fmtid="{D5CDD505-2E9C-101B-9397-08002B2CF9AE}" pid="3" name="MSIP_Label_797e4f81-4b1c-4a3a-b237-8636707719dc_SiteId">
    <vt:lpwstr>d5bb6d35-8a82-4329-b49a-5030bd6497ab</vt:lpwstr>
  </property>
  <property fmtid="{D5CDD505-2E9C-101B-9397-08002B2CF9AE}" pid="4" name="MSIP_Label_797e4f81-4b1c-4a3a-b237-8636707719dc_Owner">
    <vt:lpwstr>sfagot@cib.net</vt:lpwstr>
  </property>
  <property fmtid="{D5CDD505-2E9C-101B-9397-08002B2CF9AE}" pid="5" name="MSIP_Label_797e4f81-4b1c-4a3a-b237-8636707719dc_SetDate">
    <vt:lpwstr>2018-12-11T18:18:21.7540699Z</vt:lpwstr>
  </property>
  <property fmtid="{D5CDD505-2E9C-101B-9397-08002B2CF9AE}" pid="6" name="MSIP_Label_797e4f81-4b1c-4a3a-b237-8636707719dc_Name">
    <vt:lpwstr>C2 - Internal Natixis</vt:lpwstr>
  </property>
  <property fmtid="{D5CDD505-2E9C-101B-9397-08002B2CF9AE}" pid="7" name="MSIP_Label_797e4f81-4b1c-4a3a-b237-8636707719dc_Application">
    <vt:lpwstr>Microsoft Azure Information Protection</vt:lpwstr>
  </property>
  <property fmtid="{D5CDD505-2E9C-101B-9397-08002B2CF9AE}" pid="8" name="MSIP_Label_797e4f81-4b1c-4a3a-b237-8636707719dc_Extended_MSFT_Method">
    <vt:lpwstr>Automatic</vt:lpwstr>
  </property>
  <property fmtid="{D5CDD505-2E9C-101B-9397-08002B2CF9AE}" pid="9" name="Sensitivity">
    <vt:lpwstr>C2 - Internal Natixis</vt:lpwstr>
  </property>
</Properties>
</file>